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howSpecialPlsOnTitleSld="0" strictFirstAndLastChars="0" saveSubsetFonts="1">
  <p:sldMasterIdLst>
    <p:sldMasterId id="2147483648" r:id="rId1"/>
    <p:sldMasterId id="2147483649" r:id="rId2"/>
    <p:sldMasterId id="2147483721" r:id="rId3"/>
  </p:sldMasterIdLst>
  <p:notesMasterIdLst>
    <p:notesMasterId r:id="rId11"/>
  </p:notesMasterIdLst>
  <p:handoutMasterIdLst>
    <p:handoutMasterId r:id="rId12"/>
  </p:handoutMasterIdLst>
  <p:sldIdLst>
    <p:sldId id="256" r:id="rId4"/>
    <p:sldId id="265" r:id="rId5"/>
    <p:sldId id="480" r:id="rId6"/>
    <p:sldId id="258" r:id="rId7"/>
    <p:sldId id="263" r:id="rId8"/>
    <p:sldId id="257" r:id="rId9"/>
    <p:sldId id="477" r:id="rId10"/>
  </p:sldIdLst>
  <p:sldSz cx="9144000" cy="6858000" type="screen4x3"/>
  <p:notesSz cx="6858000" cy="9236075"/>
  <p:defaultTextStyle>
    <a:defPPr>
      <a:defRPr lang="en-US"/>
    </a:defPPr>
    <a:lvl1pPr algn="l" defTabSz="457200" rtl="0" fontAlgn="base">
      <a:spcBef>
        <a:spcPct val="0"/>
      </a:spcBef>
      <a:spcAft>
        <a:spcPct val="0"/>
      </a:spcAft>
      <a:defRPr sz="1000" kern="1200">
        <a:solidFill>
          <a:srgbClr val="000000"/>
        </a:solidFill>
        <a:latin typeface="Helvetica" pitchFamily="34" charset="0"/>
        <a:ea typeface="MS PGothic" pitchFamily="34" charset="-128"/>
        <a:cs typeface="Arial" charset="0"/>
        <a:sym typeface="Helvetica" pitchFamily="34" charset="0"/>
      </a:defRPr>
    </a:lvl1pPr>
    <a:lvl2pPr marL="228600" indent="228600" algn="l" defTabSz="457200" rtl="0" fontAlgn="base">
      <a:spcBef>
        <a:spcPct val="0"/>
      </a:spcBef>
      <a:spcAft>
        <a:spcPct val="0"/>
      </a:spcAft>
      <a:defRPr sz="1000" kern="1200">
        <a:solidFill>
          <a:srgbClr val="000000"/>
        </a:solidFill>
        <a:latin typeface="Helvetica" pitchFamily="34" charset="0"/>
        <a:ea typeface="MS PGothic" pitchFamily="34" charset="-128"/>
        <a:cs typeface="Arial" charset="0"/>
        <a:sym typeface="Helvetica" pitchFamily="34" charset="0"/>
      </a:defRPr>
    </a:lvl2pPr>
    <a:lvl3pPr marL="457200" indent="457200" algn="l" defTabSz="457200" rtl="0" fontAlgn="base">
      <a:spcBef>
        <a:spcPct val="0"/>
      </a:spcBef>
      <a:spcAft>
        <a:spcPct val="0"/>
      </a:spcAft>
      <a:defRPr sz="1000" kern="1200">
        <a:solidFill>
          <a:srgbClr val="000000"/>
        </a:solidFill>
        <a:latin typeface="Helvetica" pitchFamily="34" charset="0"/>
        <a:ea typeface="MS PGothic" pitchFamily="34" charset="-128"/>
        <a:cs typeface="Arial" charset="0"/>
        <a:sym typeface="Helvetica" pitchFamily="34" charset="0"/>
      </a:defRPr>
    </a:lvl3pPr>
    <a:lvl4pPr marL="685800" indent="685800" algn="l" defTabSz="457200" rtl="0" fontAlgn="base">
      <a:spcBef>
        <a:spcPct val="0"/>
      </a:spcBef>
      <a:spcAft>
        <a:spcPct val="0"/>
      </a:spcAft>
      <a:defRPr sz="1000" kern="1200">
        <a:solidFill>
          <a:srgbClr val="000000"/>
        </a:solidFill>
        <a:latin typeface="Helvetica" pitchFamily="34" charset="0"/>
        <a:ea typeface="MS PGothic" pitchFamily="34" charset="-128"/>
        <a:cs typeface="Arial" charset="0"/>
        <a:sym typeface="Helvetica" pitchFamily="34" charset="0"/>
      </a:defRPr>
    </a:lvl4pPr>
    <a:lvl5pPr marL="914400" indent="914400" algn="l" defTabSz="457200" rtl="0" fontAlgn="base">
      <a:spcBef>
        <a:spcPct val="0"/>
      </a:spcBef>
      <a:spcAft>
        <a:spcPct val="0"/>
      </a:spcAft>
      <a:defRPr sz="1000" kern="1200">
        <a:solidFill>
          <a:srgbClr val="000000"/>
        </a:solidFill>
        <a:latin typeface="Helvetica" pitchFamily="34" charset="0"/>
        <a:ea typeface="MS PGothic" pitchFamily="34" charset="-128"/>
        <a:cs typeface="Arial" charset="0"/>
        <a:sym typeface="Helvetica" pitchFamily="34" charset="0"/>
      </a:defRPr>
    </a:lvl5pPr>
    <a:lvl6pPr marL="2286000" algn="l" defTabSz="914400" rtl="0" eaLnBrk="1" latinLnBrk="0" hangingPunct="1">
      <a:defRPr sz="1000" kern="1200">
        <a:solidFill>
          <a:srgbClr val="000000"/>
        </a:solidFill>
        <a:latin typeface="Helvetica" pitchFamily="34" charset="0"/>
        <a:ea typeface="MS PGothic" pitchFamily="34" charset="-128"/>
        <a:cs typeface="Arial" charset="0"/>
        <a:sym typeface="Helvetica" pitchFamily="34" charset="0"/>
      </a:defRPr>
    </a:lvl6pPr>
    <a:lvl7pPr marL="2743200" algn="l" defTabSz="914400" rtl="0" eaLnBrk="1" latinLnBrk="0" hangingPunct="1">
      <a:defRPr sz="1000" kern="1200">
        <a:solidFill>
          <a:srgbClr val="000000"/>
        </a:solidFill>
        <a:latin typeface="Helvetica" pitchFamily="34" charset="0"/>
        <a:ea typeface="MS PGothic" pitchFamily="34" charset="-128"/>
        <a:cs typeface="Arial" charset="0"/>
        <a:sym typeface="Helvetica" pitchFamily="34" charset="0"/>
      </a:defRPr>
    </a:lvl7pPr>
    <a:lvl8pPr marL="3200400" algn="l" defTabSz="914400" rtl="0" eaLnBrk="1" latinLnBrk="0" hangingPunct="1">
      <a:defRPr sz="1000" kern="1200">
        <a:solidFill>
          <a:srgbClr val="000000"/>
        </a:solidFill>
        <a:latin typeface="Helvetica" pitchFamily="34" charset="0"/>
        <a:ea typeface="MS PGothic" pitchFamily="34" charset="-128"/>
        <a:cs typeface="Arial" charset="0"/>
        <a:sym typeface="Helvetica" pitchFamily="34" charset="0"/>
      </a:defRPr>
    </a:lvl8pPr>
    <a:lvl9pPr marL="3657600" algn="l" defTabSz="914400" rtl="0" eaLnBrk="1" latinLnBrk="0" hangingPunct="1">
      <a:defRPr sz="1000" kern="1200">
        <a:solidFill>
          <a:srgbClr val="000000"/>
        </a:solidFill>
        <a:latin typeface="Helvetica" pitchFamily="34" charset="0"/>
        <a:ea typeface="MS PGothic" pitchFamily="34" charset="-128"/>
        <a:cs typeface="Arial" charset="0"/>
        <a:sym typeface="Helvetica"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ette.greenley" initials="" lastIdx="1" clrIdx="0"/>
  <p:cmAuthor id="1" name="Boletis, Bill" initials="" lastIdx="15" clrIdx="1"/>
  <p:cmAuthor id="2" name="Windows User" initials="" lastIdx="3" clrIdx="2"/>
  <p:cmAuthor id="3" name="DHalesConsulting" initials="D" lastIdx="7"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6699FF"/>
    <a:srgbClr val="99CC00"/>
    <a:srgbClr val="0000FF"/>
    <a:srgbClr val="F4EAB0"/>
    <a:srgbClr val="C4C4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7" autoAdjust="0"/>
    <p:restoredTop sz="86430" autoAdjust="0"/>
  </p:normalViewPr>
  <p:slideViewPr>
    <p:cSldViewPr>
      <p:cViewPr varScale="1">
        <p:scale>
          <a:sx n="109" d="100"/>
          <a:sy n="109" d="100"/>
        </p:scale>
        <p:origin x="2364" y="108"/>
      </p:cViewPr>
      <p:guideLst>
        <p:guide orient="horz" pos="2160"/>
        <p:guide pos="2880"/>
      </p:guideLst>
    </p:cSldViewPr>
  </p:slideViewPr>
  <p:outlineViewPr>
    <p:cViewPr>
      <p:scale>
        <a:sx n="33" d="100"/>
        <a:sy n="33" d="100"/>
      </p:scale>
      <p:origin x="264" y="0"/>
    </p:cViewPr>
  </p:outlineViewPr>
  <p:notesTextViewPr>
    <p:cViewPr>
      <p:scale>
        <a:sx n="100" d="100"/>
        <a:sy n="100" d="100"/>
      </p:scale>
      <p:origin x="0" y="0"/>
    </p:cViewPr>
  </p:notesTextViewPr>
  <p:sorterViewPr>
    <p:cViewPr>
      <p:scale>
        <a:sx n="76" d="100"/>
        <a:sy n="76" d="100"/>
      </p:scale>
      <p:origin x="0" y="0"/>
    </p:cViewPr>
  </p:sorterViewPr>
  <p:notesViewPr>
    <p:cSldViewPr>
      <p:cViewPr>
        <p:scale>
          <a:sx n="90" d="100"/>
          <a:sy n="90" d="100"/>
        </p:scale>
        <p:origin x="-3696" y="330"/>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1963"/>
          </a:xfrm>
          <a:prstGeom prst="rect">
            <a:avLst/>
          </a:prstGeom>
        </p:spPr>
        <p:txBody>
          <a:bodyPr vert="horz" lIns="92647" tIns="46324" rIns="92647" bIns="46324" rtlCol="0"/>
          <a:lstStyle>
            <a:lvl1pPr algn="l" hangingPunct="0">
              <a:defRPr sz="1200" dirty="0">
                <a:latin typeface="Helvetica" charset="0"/>
                <a:cs typeface="+mn-cs"/>
                <a:sym typeface="Helvetica" charset="0"/>
              </a:defRPr>
            </a:lvl1pPr>
          </a:lstStyle>
          <a:p>
            <a:pPr>
              <a:defRPr/>
            </a:pPr>
            <a:endParaRPr lang="en-CA" dirty="0"/>
          </a:p>
        </p:txBody>
      </p:sp>
      <p:sp>
        <p:nvSpPr>
          <p:cNvPr id="3" name="Date Placeholder 2"/>
          <p:cNvSpPr>
            <a:spLocks noGrp="1"/>
          </p:cNvSpPr>
          <p:nvPr>
            <p:ph type="dt" sz="quarter" idx="1"/>
          </p:nvPr>
        </p:nvSpPr>
        <p:spPr>
          <a:xfrm>
            <a:off x="3884613" y="1"/>
            <a:ext cx="2971800" cy="461963"/>
          </a:xfrm>
          <a:prstGeom prst="rect">
            <a:avLst/>
          </a:prstGeom>
        </p:spPr>
        <p:txBody>
          <a:bodyPr vert="horz" lIns="92647" tIns="46324" rIns="92647" bIns="46324" rtlCol="0"/>
          <a:lstStyle>
            <a:lvl1pPr algn="r" hangingPunct="0">
              <a:defRPr sz="1200">
                <a:latin typeface="Helvetica" charset="0"/>
                <a:cs typeface="+mn-cs"/>
                <a:sym typeface="Helvetica" charset="0"/>
              </a:defRPr>
            </a:lvl1pPr>
          </a:lstStyle>
          <a:p>
            <a:pPr>
              <a:defRPr/>
            </a:pPr>
            <a:fld id="{FFE0AD86-1659-4D52-80C0-5FA5A3428721}" type="datetimeFigureOut">
              <a:rPr lang="en-CA"/>
              <a:pPr>
                <a:defRPr/>
              </a:pPr>
              <a:t>2021-06-18</a:t>
            </a:fld>
            <a:endParaRPr lang="en-CA" dirty="0"/>
          </a:p>
        </p:txBody>
      </p:sp>
      <p:sp>
        <p:nvSpPr>
          <p:cNvPr id="4" name="Footer Placeholder 3"/>
          <p:cNvSpPr>
            <a:spLocks noGrp="1"/>
          </p:cNvSpPr>
          <p:nvPr>
            <p:ph type="ftr" sz="quarter" idx="2"/>
          </p:nvPr>
        </p:nvSpPr>
        <p:spPr>
          <a:xfrm>
            <a:off x="0" y="8772526"/>
            <a:ext cx="2971800" cy="461963"/>
          </a:xfrm>
          <a:prstGeom prst="rect">
            <a:avLst/>
          </a:prstGeom>
        </p:spPr>
        <p:txBody>
          <a:bodyPr vert="horz" lIns="92647" tIns="46324" rIns="92647" bIns="46324" rtlCol="0" anchor="b"/>
          <a:lstStyle>
            <a:lvl1pPr algn="l" hangingPunct="0">
              <a:defRPr sz="1200" dirty="0">
                <a:latin typeface="Helvetica" charset="0"/>
                <a:cs typeface="+mn-cs"/>
                <a:sym typeface="Helvetica" charset="0"/>
              </a:defRPr>
            </a:lvl1pPr>
          </a:lstStyle>
          <a:p>
            <a:pPr>
              <a:defRPr/>
            </a:pPr>
            <a:endParaRPr lang="en-CA" dirty="0"/>
          </a:p>
        </p:txBody>
      </p:sp>
      <p:sp>
        <p:nvSpPr>
          <p:cNvPr id="5" name="Slide Number Placeholder 4"/>
          <p:cNvSpPr>
            <a:spLocks noGrp="1"/>
          </p:cNvSpPr>
          <p:nvPr>
            <p:ph type="sldNum" sz="quarter" idx="3"/>
          </p:nvPr>
        </p:nvSpPr>
        <p:spPr>
          <a:xfrm>
            <a:off x="3884613" y="8772526"/>
            <a:ext cx="2971800" cy="461963"/>
          </a:xfrm>
          <a:prstGeom prst="rect">
            <a:avLst/>
          </a:prstGeom>
        </p:spPr>
        <p:txBody>
          <a:bodyPr vert="horz" lIns="92647" tIns="46324" rIns="92647" bIns="46324" rtlCol="0" anchor="b"/>
          <a:lstStyle>
            <a:lvl1pPr algn="r" hangingPunct="0">
              <a:defRPr sz="1200">
                <a:latin typeface="Helvetica" charset="0"/>
                <a:cs typeface="+mn-cs"/>
                <a:sym typeface="Helvetica" charset="0"/>
              </a:defRPr>
            </a:lvl1pPr>
          </a:lstStyle>
          <a:p>
            <a:pPr>
              <a:defRPr/>
            </a:pPr>
            <a:fld id="{A46E32AD-FE84-48AB-B9BB-D1C8916D9D9D}" type="slidenum">
              <a:rPr lang="en-CA"/>
              <a:pPr>
                <a:defRPr/>
              </a:pPr>
              <a:t>‹#›</a:t>
            </a:fld>
            <a:endParaRPr lang="en-CA" dirty="0"/>
          </a:p>
        </p:txBody>
      </p:sp>
    </p:spTree>
    <p:extLst>
      <p:ext uri="{BB962C8B-B14F-4D97-AF65-F5344CB8AC3E}">
        <p14:creationId xmlns:p14="http://schemas.microsoft.com/office/powerpoint/2010/main" val="8630550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1"/>
          <p:cNvSpPr>
            <a:spLocks noGrp="1" noRot="1" noChangeAspect="1"/>
          </p:cNvSpPr>
          <p:nvPr>
            <p:ph type="sldImg" idx="2"/>
          </p:nvPr>
        </p:nvSpPr>
        <p:spPr bwMode="auto">
          <a:xfrm>
            <a:off x="1119188" y="692150"/>
            <a:ext cx="4619625" cy="3463925"/>
          </a:xfrm>
          <a:prstGeom prst="rect">
            <a:avLst/>
          </a:prstGeom>
          <a:noFill/>
          <a:ln w="9525">
            <a:noFill/>
            <a:miter lim="800000"/>
            <a:headEnd/>
            <a:tailEnd/>
          </a:ln>
        </p:spPr>
      </p:sp>
      <p:sp>
        <p:nvSpPr>
          <p:cNvPr id="4098" name="Rectangle 2"/>
          <p:cNvSpPr>
            <a:spLocks noGrp="1"/>
          </p:cNvSpPr>
          <p:nvPr>
            <p:ph type="body" sz="quarter" idx="3"/>
          </p:nvPr>
        </p:nvSpPr>
        <p:spPr bwMode="auto">
          <a:xfrm>
            <a:off x="914400" y="4387851"/>
            <a:ext cx="5029200" cy="4156075"/>
          </a:xfrm>
          <a:prstGeom prst="rect">
            <a:avLst/>
          </a:prstGeom>
          <a:noFill/>
          <a:ln>
            <a:noFill/>
          </a:ln>
          <a:effectLst/>
          <a:extLst>
            <a:ext uri="{FAA26D3D-D897-4be2-8F04-BA451C77F1D7}"/>
          </a:extLst>
        </p:spPr>
        <p:txBody>
          <a:bodyPr vert="horz" wrap="square" lIns="92647" tIns="46324" rIns="92647" bIns="46324" numCol="1" anchor="t" anchorCtr="0" compatLnSpc="1">
            <a:prstTxWarp prst="textNoShape">
              <a:avLst/>
            </a:prstTxWarp>
          </a:bodyPr>
          <a:lstStyle/>
          <a:p>
            <a:pPr lvl="0"/>
            <a:r>
              <a:rPr lang="en-US" noProof="0">
                <a:sym typeface="Noteworthy Bold" charset="0"/>
              </a:rPr>
              <a:t>Click to edit Master text styles</a:t>
            </a:r>
          </a:p>
          <a:p>
            <a:pPr lvl="1"/>
            <a:r>
              <a:rPr lang="en-US" noProof="0">
                <a:sym typeface="Noteworthy Bold" charset="0"/>
              </a:rPr>
              <a:t>Second level</a:t>
            </a:r>
          </a:p>
          <a:p>
            <a:pPr lvl="2"/>
            <a:r>
              <a:rPr lang="en-US" noProof="0">
                <a:sym typeface="Noteworthy Bold" charset="0"/>
              </a:rPr>
              <a:t>Third level</a:t>
            </a:r>
          </a:p>
          <a:p>
            <a:pPr lvl="3"/>
            <a:r>
              <a:rPr lang="en-US" noProof="0">
                <a:sym typeface="Noteworthy Bold" charset="0"/>
              </a:rPr>
              <a:t>Fourth level</a:t>
            </a:r>
          </a:p>
          <a:p>
            <a:pPr lvl="4"/>
            <a:r>
              <a:rPr lang="en-US" noProof="0">
                <a:sym typeface="Noteworthy Bold" charset="0"/>
              </a:rPr>
              <a:t>Fifth level</a:t>
            </a:r>
          </a:p>
        </p:txBody>
      </p:sp>
    </p:spTree>
    <p:extLst>
      <p:ext uri="{BB962C8B-B14F-4D97-AF65-F5344CB8AC3E}">
        <p14:creationId xmlns:p14="http://schemas.microsoft.com/office/powerpoint/2010/main" val="969797691"/>
      </p:ext>
    </p:extLst>
  </p:cSld>
  <p:clrMap bg1="lt1" tx1="dk1" bg2="lt2" tx2="dk2" accent1="accent1" accent2="accent2" accent3="accent3" accent4="accent4" accent5="accent5" accent6="accent6" hlink="hlink" folHlink="folHlink"/>
  <p:hf hdr="0" ftr="0" dt="0"/>
  <p:notesStyle>
    <a:lvl1pPr algn="l" defTabSz="457200" rtl="0" eaLnBrk="0" fontAlgn="base" hangingPunct="0">
      <a:lnSpc>
        <a:spcPts val="3500"/>
      </a:lnSpc>
      <a:spcBef>
        <a:spcPct val="0"/>
      </a:spcBef>
      <a:spcAft>
        <a:spcPct val="0"/>
      </a:spcAft>
      <a:defRPr sz="2400" kern="1200">
        <a:solidFill>
          <a:srgbClr val="572E2D"/>
        </a:solidFill>
        <a:latin typeface="Noteworthy Bold" charset="0"/>
        <a:ea typeface="MS PGothic" pitchFamily="34" charset="-128"/>
        <a:cs typeface="Noteworthy Bold" charset="0"/>
        <a:sym typeface="Noteworthy Bold"/>
      </a:defRPr>
    </a:lvl1pPr>
    <a:lvl2pPr marL="228600" algn="l" defTabSz="457200"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a:defRPr>
    </a:lvl2pPr>
    <a:lvl3pPr marL="457200" algn="l" defTabSz="457200"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a:defRPr>
    </a:lvl3pPr>
    <a:lvl4pPr marL="685800" algn="l" defTabSz="457200"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a:defRPr>
    </a:lvl4pPr>
    <a:lvl5pPr marL="914400" algn="l" defTabSz="457200" rtl="0" eaLnBrk="0" fontAlgn="base" hangingPunct="0">
      <a:lnSpc>
        <a:spcPts val="3500"/>
      </a:lnSpc>
      <a:spcBef>
        <a:spcPct val="0"/>
      </a:spcBef>
      <a:spcAft>
        <a:spcPct val="0"/>
      </a:spcAft>
      <a:defRPr sz="2400" kern="1200">
        <a:solidFill>
          <a:srgbClr val="572E2D"/>
        </a:solidFill>
        <a:latin typeface="Noteworthy Bold" charset="0"/>
        <a:ea typeface="Noteworthy Bold" charset="0"/>
        <a:cs typeface="Noteworthy Bold" charset="0"/>
        <a:sym typeface="Noteworthy Bold"/>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endParaRPr lang="en-CA" dirty="0"/>
          </a:p>
        </p:txBody>
      </p:sp>
    </p:spTree>
    <p:extLst>
      <p:ext uri="{BB962C8B-B14F-4D97-AF65-F5344CB8AC3E}">
        <p14:creationId xmlns:p14="http://schemas.microsoft.com/office/powerpoint/2010/main" val="2399374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CA"/>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00750" y="1919288"/>
            <a:ext cx="1771650" cy="4938712"/>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685800" y="1919288"/>
            <a:ext cx="5162550" cy="4938712"/>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CA"/>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p:nvPr userDrawn="1"/>
        </p:nvSpPr>
        <p:spPr>
          <a:xfrm>
            <a:off x="8763000" y="6570663"/>
            <a:ext cx="381000" cy="274637"/>
          </a:xfrm>
          <a:prstGeom prst="rect">
            <a:avLst/>
          </a:prstGeom>
          <a:noFill/>
        </p:spPr>
        <p:txBody>
          <a:bodyPr>
            <a:spAutoFit/>
          </a:bodyPr>
          <a:lstStyle/>
          <a:p>
            <a:pPr hangingPunct="0">
              <a:defRPr/>
            </a:pPr>
            <a:fld id="{50C594E4-D480-4AE5-938C-3458441DC007}" type="slidenum">
              <a:rPr lang="en-CA" sz="1200">
                <a:latin typeface="Helvetica" charset="0"/>
                <a:cs typeface="+mn-cs"/>
                <a:sym typeface="Helvetica" charset="0"/>
              </a:rPr>
              <a:pPr hangingPunct="0">
                <a:defRPr/>
              </a:pPr>
              <a:t>‹#›</a:t>
            </a:fld>
            <a:endParaRPr lang="en-CA" sz="1200" dirty="0">
              <a:latin typeface="Helvetica" charset="0"/>
              <a:cs typeface="+mn-cs"/>
              <a:sym typeface="Helvetica" charset="0"/>
            </a:endParaRPr>
          </a:p>
        </p:txBody>
      </p:sp>
      <p:sp>
        <p:nvSpPr>
          <p:cNvPr id="2" name="Title 1"/>
          <p:cNvSpPr>
            <a:spLocks noGrp="1"/>
          </p:cNvSpPr>
          <p:nvPr>
            <p:ph type="title"/>
          </p:nvPr>
        </p:nvSpPr>
        <p:spPr/>
        <p:txBody>
          <a:bodyPr/>
          <a:lstStyle>
            <a:lvl1pPr>
              <a:defRPr sz="3200">
                <a:solidFill>
                  <a:schemeClr val="bg1"/>
                </a:solidFill>
              </a:defRPr>
            </a:lvl1pPr>
          </a:lstStyle>
          <a:p>
            <a:r>
              <a:rPr lang="en-CA" dirty="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CA"/>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CA"/>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Helvetica"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6126163"/>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457200" y="0"/>
            <a:ext cx="6019800" cy="6126163"/>
          </a:xfrm>
          <a:prstGeom prst="rect">
            <a:avLst/>
          </a:prstGeo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CA"/>
              <a:t>Click to edit Master subtitle style</a:t>
            </a:r>
            <a:endParaRPr lang="en-US"/>
          </a:p>
        </p:txBody>
      </p:sp>
    </p:spTree>
    <p:extLst>
      <p:ext uri="{BB962C8B-B14F-4D97-AF65-F5344CB8AC3E}">
        <p14:creationId xmlns:p14="http://schemas.microsoft.com/office/powerpoint/2010/main" val="11226697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p:nvPr userDrawn="1"/>
        </p:nvSpPr>
        <p:spPr>
          <a:xfrm>
            <a:off x="8763000" y="6570663"/>
            <a:ext cx="381000" cy="274637"/>
          </a:xfrm>
          <a:prstGeom prst="rect">
            <a:avLst/>
          </a:prstGeom>
          <a:noFill/>
        </p:spPr>
        <p:txBody>
          <a:bodyPr>
            <a:spAutoFit/>
          </a:bodyPr>
          <a:lstStyle/>
          <a:p>
            <a:pPr hangingPunct="0">
              <a:defRPr/>
            </a:pPr>
            <a:fld id="{50C594E4-D480-4AE5-938C-3458441DC007}" type="slidenum">
              <a:rPr lang="en-CA" sz="1200">
                <a:latin typeface="Helvetica" charset="0"/>
                <a:cs typeface="Helvetica"/>
                <a:sym typeface="Helvetica" charset="0"/>
              </a:rPr>
              <a:pPr hangingPunct="0">
                <a:defRPr/>
              </a:pPr>
              <a:t>‹#›</a:t>
            </a:fld>
            <a:endParaRPr lang="en-CA" sz="1200" dirty="0">
              <a:latin typeface="Helvetica" charset="0"/>
              <a:cs typeface="Helvetica"/>
              <a:sym typeface="Helvetica" charset="0"/>
            </a:endParaRPr>
          </a:p>
        </p:txBody>
      </p:sp>
      <p:sp>
        <p:nvSpPr>
          <p:cNvPr id="2" name="Title 1"/>
          <p:cNvSpPr>
            <a:spLocks noGrp="1"/>
          </p:cNvSpPr>
          <p:nvPr>
            <p:ph type="title"/>
          </p:nvPr>
        </p:nvSpPr>
        <p:spPr/>
        <p:txBody>
          <a:bodyPr/>
          <a:lstStyle>
            <a:lvl1pPr>
              <a:defRPr sz="3200">
                <a:solidFill>
                  <a:schemeClr val="bg1"/>
                </a:solidFill>
              </a:defRPr>
            </a:lvl1pPr>
          </a:lstStyle>
          <a:p>
            <a:r>
              <a:rPr lang="en-CA" dirty="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Tree>
    <p:extLst>
      <p:ext uri="{BB962C8B-B14F-4D97-AF65-F5344CB8AC3E}">
        <p14:creationId xmlns:p14="http://schemas.microsoft.com/office/powerpoint/2010/main" val="24564732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CA"/>
              <a:t>Click to edit Master text styles</a:t>
            </a:r>
          </a:p>
        </p:txBody>
      </p:sp>
    </p:spTree>
    <p:extLst>
      <p:ext uri="{BB962C8B-B14F-4D97-AF65-F5344CB8AC3E}">
        <p14:creationId xmlns:p14="http://schemas.microsoft.com/office/powerpoint/2010/main" val="11678550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Tree>
    <p:extLst>
      <p:ext uri="{BB962C8B-B14F-4D97-AF65-F5344CB8AC3E}">
        <p14:creationId xmlns:p14="http://schemas.microsoft.com/office/powerpoint/2010/main" val="303580407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CA"/>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Tree>
    <p:extLst>
      <p:ext uri="{BB962C8B-B14F-4D97-AF65-F5344CB8AC3E}">
        <p14:creationId xmlns:p14="http://schemas.microsoft.com/office/powerpoint/2010/main" val="32084053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Tree>
    <p:extLst>
      <p:ext uri="{BB962C8B-B14F-4D97-AF65-F5344CB8AC3E}">
        <p14:creationId xmlns:p14="http://schemas.microsoft.com/office/powerpoint/2010/main" val="126473433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57754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dirty="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CA"/>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Tree>
    <p:extLst>
      <p:ext uri="{BB962C8B-B14F-4D97-AF65-F5344CB8AC3E}">
        <p14:creationId xmlns:p14="http://schemas.microsoft.com/office/powerpoint/2010/main" val="40750756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Helvetica"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Tree>
    <p:extLst>
      <p:ext uri="{BB962C8B-B14F-4D97-AF65-F5344CB8AC3E}">
        <p14:creationId xmlns:p14="http://schemas.microsoft.com/office/powerpoint/2010/main" val="6448915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Tree>
    <p:extLst>
      <p:ext uri="{BB962C8B-B14F-4D97-AF65-F5344CB8AC3E}">
        <p14:creationId xmlns:p14="http://schemas.microsoft.com/office/powerpoint/2010/main" val="326083164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6126163"/>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457200" y="0"/>
            <a:ext cx="6019800" cy="6126163"/>
          </a:xfrm>
          <a:prstGeom prst="rect">
            <a:avLst/>
          </a:prstGeo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Tree>
    <p:extLst>
      <p:ext uri="{BB962C8B-B14F-4D97-AF65-F5344CB8AC3E}">
        <p14:creationId xmlns:p14="http://schemas.microsoft.com/office/powerpoint/2010/main" val="498583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685800" y="5219700"/>
            <a:ext cx="3467100" cy="1638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4305300" y="5219700"/>
            <a:ext cx="3467100" cy="1638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CA"/>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CA"/>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CA"/>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Helvetic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bwMode="auto">
          <a:xfrm>
            <a:off x="685800" y="1919288"/>
            <a:ext cx="4594225" cy="3290887"/>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a:sym typeface="Helvetica" pitchFamily="34" charset="0"/>
              </a:rPr>
              <a:t>Click to edit Master title style</a:t>
            </a:r>
          </a:p>
        </p:txBody>
      </p:sp>
      <p:sp>
        <p:nvSpPr>
          <p:cNvPr id="1027" name="Rectangle 2"/>
          <p:cNvSpPr>
            <a:spLocks noGrp="1"/>
          </p:cNvSpPr>
          <p:nvPr>
            <p:ph type="body" idx="1"/>
          </p:nvPr>
        </p:nvSpPr>
        <p:spPr bwMode="auto">
          <a:xfrm>
            <a:off x="685800" y="5219700"/>
            <a:ext cx="7086600" cy="16383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a:sym typeface="Helvetica" pitchFamily="34" charset="0"/>
              </a:rPr>
              <a:t>Click to edit Master text styles</a:t>
            </a:r>
          </a:p>
          <a:p>
            <a:pPr lvl="1"/>
            <a:r>
              <a:rPr lang="en-US">
                <a:sym typeface="Helvetica" pitchFamily="34" charset="0"/>
              </a:rPr>
              <a:t>Second level</a:t>
            </a:r>
          </a:p>
          <a:p>
            <a:pPr lvl="2"/>
            <a:r>
              <a:rPr lang="en-US">
                <a:sym typeface="Helvetica" pitchFamily="34" charset="0"/>
              </a:rPr>
              <a:t>Third level</a:t>
            </a:r>
          </a:p>
          <a:p>
            <a:pPr lvl="3"/>
            <a:r>
              <a:rPr lang="en-US">
                <a:sym typeface="Helvetica" pitchFamily="34" charset="0"/>
              </a:rPr>
              <a:t>Fourth level</a:t>
            </a:r>
          </a:p>
          <a:p>
            <a:pPr lvl="4"/>
            <a:r>
              <a:rPr lang="en-US">
                <a:sym typeface="Helvetica" pitchFamily="34" charset="0"/>
              </a:rPr>
              <a:t>Fifth level</a:t>
            </a:r>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hf sldNum="0" hdr="0" ftr="0" dt="0"/>
  <p:txStyles>
    <p:titleStyle>
      <a:lvl1pPr algn="l" defTabSz="457200" rtl="0" eaLnBrk="0" fontAlgn="base" hangingPunct="0">
        <a:spcBef>
          <a:spcPct val="0"/>
        </a:spcBef>
        <a:spcAft>
          <a:spcPct val="0"/>
        </a:spcAft>
        <a:defRPr sz="1200">
          <a:solidFill>
            <a:srgbClr val="000000"/>
          </a:solidFill>
          <a:latin typeface="+mj-lt"/>
          <a:ea typeface="MS PGothic" pitchFamily="34" charset="-128"/>
          <a:cs typeface="+mj-cs"/>
          <a:sym typeface="Helvetica" pitchFamily="34" charset="0"/>
        </a:defRPr>
      </a:lvl1pPr>
      <a:lvl2pPr algn="l" defTabSz="457200" rtl="0" eaLnBrk="0" fontAlgn="base" hangingPunct="0">
        <a:spcBef>
          <a:spcPct val="0"/>
        </a:spcBef>
        <a:spcAft>
          <a:spcPct val="0"/>
        </a:spcAft>
        <a:defRPr sz="1200">
          <a:solidFill>
            <a:srgbClr val="000000"/>
          </a:solidFill>
          <a:latin typeface="Helvetica" charset="0"/>
          <a:ea typeface="MS PGothic" pitchFamily="34" charset="-128"/>
          <a:cs typeface="Helvetica" charset="0"/>
          <a:sym typeface="Helvetica" pitchFamily="34" charset="0"/>
        </a:defRPr>
      </a:lvl2pPr>
      <a:lvl3pPr algn="l" defTabSz="457200" rtl="0" eaLnBrk="0" fontAlgn="base" hangingPunct="0">
        <a:spcBef>
          <a:spcPct val="0"/>
        </a:spcBef>
        <a:spcAft>
          <a:spcPct val="0"/>
        </a:spcAft>
        <a:defRPr sz="1200">
          <a:solidFill>
            <a:srgbClr val="000000"/>
          </a:solidFill>
          <a:latin typeface="Helvetica" charset="0"/>
          <a:ea typeface="MS PGothic" pitchFamily="34" charset="-128"/>
          <a:cs typeface="Helvetica" charset="0"/>
          <a:sym typeface="Helvetica" pitchFamily="34" charset="0"/>
        </a:defRPr>
      </a:lvl3pPr>
      <a:lvl4pPr algn="l" defTabSz="457200" rtl="0" eaLnBrk="0" fontAlgn="base" hangingPunct="0">
        <a:spcBef>
          <a:spcPct val="0"/>
        </a:spcBef>
        <a:spcAft>
          <a:spcPct val="0"/>
        </a:spcAft>
        <a:defRPr sz="1200">
          <a:solidFill>
            <a:srgbClr val="000000"/>
          </a:solidFill>
          <a:latin typeface="Helvetica" charset="0"/>
          <a:ea typeface="MS PGothic" pitchFamily="34" charset="-128"/>
          <a:cs typeface="Helvetica" charset="0"/>
          <a:sym typeface="Helvetica" pitchFamily="34" charset="0"/>
        </a:defRPr>
      </a:lvl4pPr>
      <a:lvl5pPr algn="l" defTabSz="457200" rtl="0" eaLnBrk="0" fontAlgn="base" hangingPunct="0">
        <a:spcBef>
          <a:spcPct val="0"/>
        </a:spcBef>
        <a:spcAft>
          <a:spcPct val="0"/>
        </a:spcAft>
        <a:defRPr sz="1200">
          <a:solidFill>
            <a:srgbClr val="000000"/>
          </a:solidFill>
          <a:latin typeface="Helvetica" charset="0"/>
          <a:ea typeface="MS PGothic" pitchFamily="34" charset="-128"/>
          <a:cs typeface="Helvetica" charset="0"/>
          <a:sym typeface="Helvetica" pitchFamily="34" charset="0"/>
        </a:defRPr>
      </a:lvl5pPr>
      <a:lvl6pPr marL="4572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6pPr>
      <a:lvl7pPr marL="9144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7pPr>
      <a:lvl8pPr marL="13716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8pPr>
      <a:lvl9pPr marL="18288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9pPr>
    </p:titleStyle>
    <p:bodyStyle>
      <a:lvl1pPr marL="342900" indent="-342900" algn="l" defTabSz="457200" rtl="0" eaLnBrk="0" fontAlgn="base" hangingPunct="0">
        <a:spcBef>
          <a:spcPct val="0"/>
        </a:spcBef>
        <a:spcAft>
          <a:spcPct val="0"/>
        </a:spcAft>
        <a:defRPr sz="2400">
          <a:solidFill>
            <a:srgbClr val="000000"/>
          </a:solidFill>
          <a:latin typeface="+mn-lt"/>
          <a:ea typeface="MS PGothic" pitchFamily="34" charset="-128"/>
          <a:cs typeface="+mn-cs"/>
          <a:sym typeface="Helvetica" pitchFamily="34" charset="0"/>
        </a:defRPr>
      </a:lvl1pPr>
      <a:lvl2pPr marL="457200" algn="l" defTabSz="457200" rtl="0" eaLnBrk="0" fontAlgn="base" hangingPunct="0">
        <a:spcBef>
          <a:spcPct val="0"/>
        </a:spcBef>
        <a:spcAft>
          <a:spcPct val="0"/>
        </a:spcAft>
        <a:defRPr sz="2400">
          <a:solidFill>
            <a:srgbClr val="000000"/>
          </a:solidFill>
          <a:latin typeface="+mn-lt"/>
          <a:ea typeface="Helvetica" charset="0"/>
          <a:cs typeface="+mn-cs"/>
          <a:sym typeface="Helvetica" pitchFamily="34" charset="0"/>
        </a:defRPr>
      </a:lvl2pPr>
      <a:lvl3pPr marL="914400" algn="l" defTabSz="457200" rtl="0" eaLnBrk="0" fontAlgn="base" hangingPunct="0">
        <a:spcBef>
          <a:spcPct val="0"/>
        </a:spcBef>
        <a:spcAft>
          <a:spcPct val="0"/>
        </a:spcAft>
        <a:defRPr sz="2400">
          <a:solidFill>
            <a:srgbClr val="000000"/>
          </a:solidFill>
          <a:latin typeface="+mn-lt"/>
          <a:ea typeface="Helvetica" charset="0"/>
          <a:cs typeface="+mn-cs"/>
          <a:sym typeface="Helvetica" pitchFamily="34" charset="0"/>
        </a:defRPr>
      </a:lvl3pPr>
      <a:lvl4pPr marL="1371600" algn="l" defTabSz="457200" rtl="0" eaLnBrk="0" fontAlgn="base" hangingPunct="0">
        <a:spcBef>
          <a:spcPct val="0"/>
        </a:spcBef>
        <a:spcAft>
          <a:spcPct val="0"/>
        </a:spcAft>
        <a:defRPr sz="2400">
          <a:solidFill>
            <a:srgbClr val="000000"/>
          </a:solidFill>
          <a:latin typeface="+mn-lt"/>
          <a:ea typeface="Helvetica" charset="0"/>
          <a:cs typeface="+mn-cs"/>
          <a:sym typeface="Helvetica" pitchFamily="34" charset="0"/>
        </a:defRPr>
      </a:lvl4pPr>
      <a:lvl5pPr marL="1828800" algn="l" defTabSz="457200" rtl="0" eaLnBrk="0" fontAlgn="base" hangingPunct="0">
        <a:spcBef>
          <a:spcPct val="0"/>
        </a:spcBef>
        <a:spcAft>
          <a:spcPct val="0"/>
        </a:spcAft>
        <a:defRPr sz="2400">
          <a:solidFill>
            <a:srgbClr val="000000"/>
          </a:solidFill>
          <a:latin typeface="+mn-lt"/>
          <a:ea typeface="Helvetica" charset="0"/>
          <a:cs typeface="+mn-cs"/>
          <a:sym typeface="Helvetica" pitchFamily="34" charset="0"/>
        </a:defRPr>
      </a:lvl5pPr>
      <a:lvl6pPr marL="2286000" algn="l" defTabSz="457200" rtl="0" fontAlgn="base" hangingPunct="0">
        <a:spcBef>
          <a:spcPct val="0"/>
        </a:spcBef>
        <a:spcAft>
          <a:spcPct val="0"/>
        </a:spcAft>
        <a:defRPr sz="2400">
          <a:solidFill>
            <a:srgbClr val="000000"/>
          </a:solidFill>
          <a:latin typeface="+mn-lt"/>
          <a:ea typeface="Helvetica" charset="0"/>
          <a:cs typeface="+mn-cs"/>
          <a:sym typeface="Helvetica" charset="0"/>
        </a:defRPr>
      </a:lvl6pPr>
      <a:lvl7pPr marL="2743200" algn="l" defTabSz="457200" rtl="0" fontAlgn="base" hangingPunct="0">
        <a:spcBef>
          <a:spcPct val="0"/>
        </a:spcBef>
        <a:spcAft>
          <a:spcPct val="0"/>
        </a:spcAft>
        <a:defRPr sz="2400">
          <a:solidFill>
            <a:srgbClr val="000000"/>
          </a:solidFill>
          <a:latin typeface="+mn-lt"/>
          <a:ea typeface="Helvetica" charset="0"/>
          <a:cs typeface="+mn-cs"/>
          <a:sym typeface="Helvetica" charset="0"/>
        </a:defRPr>
      </a:lvl7pPr>
      <a:lvl8pPr marL="3200400" algn="l" defTabSz="457200" rtl="0" fontAlgn="base" hangingPunct="0">
        <a:spcBef>
          <a:spcPct val="0"/>
        </a:spcBef>
        <a:spcAft>
          <a:spcPct val="0"/>
        </a:spcAft>
        <a:defRPr sz="2400">
          <a:solidFill>
            <a:srgbClr val="000000"/>
          </a:solidFill>
          <a:latin typeface="+mn-lt"/>
          <a:ea typeface="Helvetica" charset="0"/>
          <a:cs typeface="+mn-cs"/>
          <a:sym typeface="Helvetica" charset="0"/>
        </a:defRPr>
      </a:lvl8pPr>
      <a:lvl9pPr marL="3657600" algn="l" defTabSz="457200" rtl="0" fontAlgn="base" hangingPunct="0">
        <a:spcBef>
          <a:spcPct val="0"/>
        </a:spcBef>
        <a:spcAft>
          <a:spcPct val="0"/>
        </a:spcAft>
        <a:defRPr sz="2400">
          <a:solidFill>
            <a:srgbClr val="000000"/>
          </a:solidFill>
          <a:latin typeface="+mn-lt"/>
          <a:ea typeface="Helvetica" charset="0"/>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3314" name="Rectangle 1"/>
          <p:cNvSpPr>
            <a:spLocks noGrp="1"/>
          </p:cNvSpPr>
          <p:nvPr>
            <p:ph type="title"/>
          </p:nvPr>
        </p:nvSpPr>
        <p:spPr bwMode="auto">
          <a:xfrm>
            <a:off x="457200" y="0"/>
            <a:ext cx="8229600" cy="1243013"/>
          </a:xfrm>
          <a:prstGeom prst="rect">
            <a:avLst/>
          </a:prstGeom>
          <a:noFill/>
          <a:ln w="9525">
            <a:noFill/>
            <a:miter lim="800000"/>
            <a:headEnd/>
            <a:tailEnd/>
          </a:ln>
        </p:spPr>
        <p:txBody>
          <a:bodyPr vert="horz" wrap="square" lIns="50800" tIns="50800" rIns="50800" bIns="50800" numCol="1" anchor="ctr" anchorCtr="0" compatLnSpc="1">
            <a:prstTxWarp prst="textNoShape">
              <a:avLst/>
            </a:prstTxWarp>
          </a:bodyPr>
          <a:lstStyle/>
          <a:p>
            <a:pPr lvl="0"/>
            <a:r>
              <a:rPr lang="en-US">
                <a:sym typeface="Helvetica" pitchFamily="34" charset="0"/>
              </a:rPr>
              <a:t>Click to edit Master title style</a:t>
            </a:r>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0"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Lst>
  <p:hf sldNum="0" hdr="0" ftr="0" dt="0"/>
  <p:txStyles>
    <p:titleStyle>
      <a:lvl1pPr algn="l" defTabSz="457200" rtl="0" eaLnBrk="0" fontAlgn="base" hangingPunct="0">
        <a:spcBef>
          <a:spcPct val="0"/>
        </a:spcBef>
        <a:spcAft>
          <a:spcPct val="0"/>
        </a:spcAft>
        <a:defRPr sz="1200">
          <a:solidFill>
            <a:srgbClr val="000000"/>
          </a:solidFill>
          <a:latin typeface="+mj-lt"/>
          <a:ea typeface="MS PGothic" pitchFamily="34" charset="-128"/>
          <a:cs typeface="+mj-cs"/>
          <a:sym typeface="Helvetica" pitchFamily="34" charset="0"/>
        </a:defRPr>
      </a:lvl1pPr>
      <a:lvl2pPr algn="l" defTabSz="457200" rtl="0" eaLnBrk="0" fontAlgn="base" hangingPunct="0">
        <a:spcBef>
          <a:spcPct val="0"/>
        </a:spcBef>
        <a:spcAft>
          <a:spcPct val="0"/>
        </a:spcAft>
        <a:defRPr sz="1200">
          <a:solidFill>
            <a:srgbClr val="000000"/>
          </a:solidFill>
          <a:latin typeface="Helvetica" charset="0"/>
          <a:ea typeface="MS PGothic" pitchFamily="34" charset="-128"/>
          <a:cs typeface="Helvetica" charset="0"/>
          <a:sym typeface="Helvetica" pitchFamily="34" charset="0"/>
        </a:defRPr>
      </a:lvl2pPr>
      <a:lvl3pPr algn="l" defTabSz="457200" rtl="0" eaLnBrk="0" fontAlgn="base" hangingPunct="0">
        <a:spcBef>
          <a:spcPct val="0"/>
        </a:spcBef>
        <a:spcAft>
          <a:spcPct val="0"/>
        </a:spcAft>
        <a:defRPr sz="1200">
          <a:solidFill>
            <a:srgbClr val="000000"/>
          </a:solidFill>
          <a:latin typeface="Helvetica" charset="0"/>
          <a:ea typeface="MS PGothic" pitchFamily="34" charset="-128"/>
          <a:cs typeface="Helvetica" charset="0"/>
          <a:sym typeface="Helvetica" pitchFamily="34" charset="0"/>
        </a:defRPr>
      </a:lvl3pPr>
      <a:lvl4pPr algn="l" defTabSz="457200" rtl="0" eaLnBrk="0" fontAlgn="base" hangingPunct="0">
        <a:spcBef>
          <a:spcPct val="0"/>
        </a:spcBef>
        <a:spcAft>
          <a:spcPct val="0"/>
        </a:spcAft>
        <a:defRPr sz="1200">
          <a:solidFill>
            <a:srgbClr val="000000"/>
          </a:solidFill>
          <a:latin typeface="Helvetica" charset="0"/>
          <a:ea typeface="MS PGothic" pitchFamily="34" charset="-128"/>
          <a:cs typeface="Helvetica" charset="0"/>
          <a:sym typeface="Helvetica" pitchFamily="34" charset="0"/>
        </a:defRPr>
      </a:lvl4pPr>
      <a:lvl5pPr algn="l" defTabSz="457200" rtl="0" eaLnBrk="0" fontAlgn="base" hangingPunct="0">
        <a:spcBef>
          <a:spcPct val="0"/>
        </a:spcBef>
        <a:spcAft>
          <a:spcPct val="0"/>
        </a:spcAft>
        <a:defRPr sz="1200">
          <a:solidFill>
            <a:srgbClr val="000000"/>
          </a:solidFill>
          <a:latin typeface="Helvetica" charset="0"/>
          <a:ea typeface="MS PGothic" pitchFamily="34" charset="-128"/>
          <a:cs typeface="Helvetica" charset="0"/>
          <a:sym typeface="Helvetica" pitchFamily="34" charset="0"/>
        </a:defRPr>
      </a:lvl5pPr>
      <a:lvl6pPr marL="4572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6pPr>
      <a:lvl7pPr marL="9144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7pPr>
      <a:lvl8pPr marL="13716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8pPr>
      <a:lvl9pPr marL="18288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9pPr>
    </p:titleStyle>
    <p:bodyStyle>
      <a:lvl1pPr marL="342900" indent="-342900" algn="l" defTabSz="457200" rtl="0" eaLnBrk="0" fontAlgn="base" hangingPunct="0">
        <a:spcBef>
          <a:spcPct val="0"/>
        </a:spcBef>
        <a:spcAft>
          <a:spcPct val="0"/>
        </a:spcAft>
        <a:defRPr sz="2400">
          <a:solidFill>
            <a:srgbClr val="000000"/>
          </a:solidFill>
          <a:latin typeface="+mn-lt"/>
          <a:ea typeface="MS PGothic" pitchFamily="34" charset="-128"/>
          <a:cs typeface="+mn-cs"/>
          <a:sym typeface="Helvetica" pitchFamily="34" charset="0"/>
        </a:defRPr>
      </a:lvl1pPr>
      <a:lvl2pPr marL="457200" algn="l" defTabSz="457200" rtl="0" eaLnBrk="0" fontAlgn="base" hangingPunct="0">
        <a:spcBef>
          <a:spcPct val="0"/>
        </a:spcBef>
        <a:spcAft>
          <a:spcPct val="0"/>
        </a:spcAft>
        <a:defRPr sz="2400">
          <a:solidFill>
            <a:srgbClr val="000000"/>
          </a:solidFill>
          <a:latin typeface="+mn-lt"/>
          <a:ea typeface="Helvetica" charset="0"/>
          <a:cs typeface="+mn-cs"/>
          <a:sym typeface="Helvetica" pitchFamily="34" charset="0"/>
        </a:defRPr>
      </a:lvl2pPr>
      <a:lvl3pPr marL="914400" algn="l" defTabSz="457200" rtl="0" eaLnBrk="0" fontAlgn="base" hangingPunct="0">
        <a:spcBef>
          <a:spcPct val="0"/>
        </a:spcBef>
        <a:spcAft>
          <a:spcPct val="0"/>
        </a:spcAft>
        <a:defRPr sz="2400">
          <a:solidFill>
            <a:srgbClr val="000000"/>
          </a:solidFill>
          <a:latin typeface="+mn-lt"/>
          <a:ea typeface="Helvetica" charset="0"/>
          <a:cs typeface="+mn-cs"/>
          <a:sym typeface="Helvetica" pitchFamily="34" charset="0"/>
        </a:defRPr>
      </a:lvl3pPr>
      <a:lvl4pPr marL="1371600" algn="l" defTabSz="457200" rtl="0" eaLnBrk="0" fontAlgn="base" hangingPunct="0">
        <a:spcBef>
          <a:spcPct val="0"/>
        </a:spcBef>
        <a:spcAft>
          <a:spcPct val="0"/>
        </a:spcAft>
        <a:defRPr sz="2400">
          <a:solidFill>
            <a:srgbClr val="000000"/>
          </a:solidFill>
          <a:latin typeface="+mn-lt"/>
          <a:ea typeface="Helvetica" charset="0"/>
          <a:cs typeface="+mn-cs"/>
          <a:sym typeface="Helvetica" pitchFamily="34" charset="0"/>
        </a:defRPr>
      </a:lvl4pPr>
      <a:lvl5pPr marL="1828800" algn="l" defTabSz="457200" rtl="0" eaLnBrk="0" fontAlgn="base" hangingPunct="0">
        <a:spcBef>
          <a:spcPct val="0"/>
        </a:spcBef>
        <a:spcAft>
          <a:spcPct val="0"/>
        </a:spcAft>
        <a:defRPr sz="2400">
          <a:solidFill>
            <a:srgbClr val="000000"/>
          </a:solidFill>
          <a:latin typeface="+mn-lt"/>
          <a:ea typeface="Helvetica" charset="0"/>
          <a:cs typeface="+mn-cs"/>
          <a:sym typeface="Helvetica" pitchFamily="34" charset="0"/>
        </a:defRPr>
      </a:lvl5pPr>
      <a:lvl6pPr marL="2286000" algn="l" defTabSz="457200" rtl="0" fontAlgn="base" hangingPunct="0">
        <a:spcBef>
          <a:spcPct val="0"/>
        </a:spcBef>
        <a:spcAft>
          <a:spcPct val="0"/>
        </a:spcAft>
        <a:defRPr sz="2400">
          <a:solidFill>
            <a:srgbClr val="000000"/>
          </a:solidFill>
          <a:latin typeface="+mn-lt"/>
          <a:ea typeface="Helvetica" charset="0"/>
          <a:cs typeface="+mn-cs"/>
          <a:sym typeface="Helvetica" charset="0"/>
        </a:defRPr>
      </a:lvl6pPr>
      <a:lvl7pPr marL="2743200" algn="l" defTabSz="457200" rtl="0" fontAlgn="base" hangingPunct="0">
        <a:spcBef>
          <a:spcPct val="0"/>
        </a:spcBef>
        <a:spcAft>
          <a:spcPct val="0"/>
        </a:spcAft>
        <a:defRPr sz="2400">
          <a:solidFill>
            <a:srgbClr val="000000"/>
          </a:solidFill>
          <a:latin typeface="+mn-lt"/>
          <a:ea typeface="Helvetica" charset="0"/>
          <a:cs typeface="+mn-cs"/>
          <a:sym typeface="Helvetica" charset="0"/>
        </a:defRPr>
      </a:lvl7pPr>
      <a:lvl8pPr marL="3200400" algn="l" defTabSz="457200" rtl="0" fontAlgn="base" hangingPunct="0">
        <a:spcBef>
          <a:spcPct val="0"/>
        </a:spcBef>
        <a:spcAft>
          <a:spcPct val="0"/>
        </a:spcAft>
        <a:defRPr sz="2400">
          <a:solidFill>
            <a:srgbClr val="000000"/>
          </a:solidFill>
          <a:latin typeface="+mn-lt"/>
          <a:ea typeface="Helvetica" charset="0"/>
          <a:cs typeface="+mn-cs"/>
          <a:sym typeface="Helvetica" charset="0"/>
        </a:defRPr>
      </a:lvl8pPr>
      <a:lvl9pPr marL="3657600" algn="l" defTabSz="457200" rtl="0" fontAlgn="base" hangingPunct="0">
        <a:spcBef>
          <a:spcPct val="0"/>
        </a:spcBef>
        <a:spcAft>
          <a:spcPct val="0"/>
        </a:spcAft>
        <a:defRPr sz="2400">
          <a:solidFill>
            <a:srgbClr val="000000"/>
          </a:solidFill>
          <a:latin typeface="+mn-lt"/>
          <a:ea typeface="Helvetica" charset="0"/>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3314" name="Rectangle 1"/>
          <p:cNvSpPr>
            <a:spLocks noGrp="1"/>
          </p:cNvSpPr>
          <p:nvPr>
            <p:ph type="title"/>
          </p:nvPr>
        </p:nvSpPr>
        <p:spPr bwMode="auto">
          <a:xfrm>
            <a:off x="457200" y="0"/>
            <a:ext cx="8229600" cy="1243013"/>
          </a:xfrm>
          <a:prstGeom prst="rect">
            <a:avLst/>
          </a:prstGeom>
          <a:noFill/>
          <a:ln w="9525">
            <a:noFill/>
            <a:miter lim="800000"/>
            <a:headEnd/>
            <a:tailEnd/>
          </a:ln>
        </p:spPr>
        <p:txBody>
          <a:bodyPr vert="horz" wrap="square" lIns="50800" tIns="50800" rIns="50800" bIns="50800" numCol="1" anchor="ctr" anchorCtr="0" compatLnSpc="1">
            <a:prstTxWarp prst="textNoShape">
              <a:avLst/>
            </a:prstTxWarp>
          </a:bodyPr>
          <a:lstStyle/>
          <a:p>
            <a:pPr lvl="0"/>
            <a:r>
              <a:rPr lang="en-US">
                <a:sym typeface="Helvetica" pitchFamily="34" charset="0"/>
              </a:rPr>
              <a:t>Click to edit Master title style</a:t>
            </a:r>
          </a:p>
        </p:txBody>
      </p:sp>
    </p:spTree>
    <p:extLst>
      <p:ext uri="{BB962C8B-B14F-4D97-AF65-F5344CB8AC3E}">
        <p14:creationId xmlns:p14="http://schemas.microsoft.com/office/powerpoint/2010/main" val="2851575903"/>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hf sldNum="0" hdr="0" ftr="0" dt="0"/>
  <p:txStyles>
    <p:titleStyle>
      <a:lvl1pPr algn="l" defTabSz="457200" rtl="0" eaLnBrk="0" fontAlgn="base" hangingPunct="0">
        <a:spcBef>
          <a:spcPct val="0"/>
        </a:spcBef>
        <a:spcAft>
          <a:spcPct val="0"/>
        </a:spcAft>
        <a:defRPr sz="1200">
          <a:solidFill>
            <a:srgbClr val="000000"/>
          </a:solidFill>
          <a:latin typeface="+mj-lt"/>
          <a:ea typeface="MS PGothic" pitchFamily="34" charset="-128"/>
          <a:cs typeface="+mj-cs"/>
          <a:sym typeface="Helvetica" pitchFamily="34" charset="0"/>
        </a:defRPr>
      </a:lvl1pPr>
      <a:lvl2pPr algn="l" defTabSz="457200" rtl="0" eaLnBrk="0" fontAlgn="base" hangingPunct="0">
        <a:spcBef>
          <a:spcPct val="0"/>
        </a:spcBef>
        <a:spcAft>
          <a:spcPct val="0"/>
        </a:spcAft>
        <a:defRPr sz="1200">
          <a:solidFill>
            <a:srgbClr val="000000"/>
          </a:solidFill>
          <a:latin typeface="Helvetica" charset="0"/>
          <a:ea typeface="MS PGothic" pitchFamily="34" charset="-128"/>
          <a:cs typeface="Helvetica" charset="0"/>
          <a:sym typeface="Helvetica" pitchFamily="34" charset="0"/>
        </a:defRPr>
      </a:lvl2pPr>
      <a:lvl3pPr algn="l" defTabSz="457200" rtl="0" eaLnBrk="0" fontAlgn="base" hangingPunct="0">
        <a:spcBef>
          <a:spcPct val="0"/>
        </a:spcBef>
        <a:spcAft>
          <a:spcPct val="0"/>
        </a:spcAft>
        <a:defRPr sz="1200">
          <a:solidFill>
            <a:srgbClr val="000000"/>
          </a:solidFill>
          <a:latin typeface="Helvetica" charset="0"/>
          <a:ea typeface="MS PGothic" pitchFamily="34" charset="-128"/>
          <a:cs typeface="Helvetica" charset="0"/>
          <a:sym typeface="Helvetica" pitchFamily="34" charset="0"/>
        </a:defRPr>
      </a:lvl3pPr>
      <a:lvl4pPr algn="l" defTabSz="457200" rtl="0" eaLnBrk="0" fontAlgn="base" hangingPunct="0">
        <a:spcBef>
          <a:spcPct val="0"/>
        </a:spcBef>
        <a:spcAft>
          <a:spcPct val="0"/>
        </a:spcAft>
        <a:defRPr sz="1200">
          <a:solidFill>
            <a:srgbClr val="000000"/>
          </a:solidFill>
          <a:latin typeface="Helvetica" charset="0"/>
          <a:ea typeface="MS PGothic" pitchFamily="34" charset="-128"/>
          <a:cs typeface="Helvetica" charset="0"/>
          <a:sym typeface="Helvetica" pitchFamily="34" charset="0"/>
        </a:defRPr>
      </a:lvl4pPr>
      <a:lvl5pPr algn="l" defTabSz="457200" rtl="0" eaLnBrk="0" fontAlgn="base" hangingPunct="0">
        <a:spcBef>
          <a:spcPct val="0"/>
        </a:spcBef>
        <a:spcAft>
          <a:spcPct val="0"/>
        </a:spcAft>
        <a:defRPr sz="1200">
          <a:solidFill>
            <a:srgbClr val="000000"/>
          </a:solidFill>
          <a:latin typeface="Helvetica" charset="0"/>
          <a:ea typeface="MS PGothic" pitchFamily="34" charset="-128"/>
          <a:cs typeface="Helvetica" charset="0"/>
          <a:sym typeface="Helvetica" pitchFamily="34" charset="0"/>
        </a:defRPr>
      </a:lvl5pPr>
      <a:lvl6pPr marL="4572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6pPr>
      <a:lvl7pPr marL="9144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7pPr>
      <a:lvl8pPr marL="13716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8pPr>
      <a:lvl9pPr marL="18288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9pPr>
    </p:titleStyle>
    <p:bodyStyle>
      <a:lvl1pPr marL="342900" indent="-342900" algn="l" defTabSz="457200" rtl="0" eaLnBrk="0" fontAlgn="base" hangingPunct="0">
        <a:spcBef>
          <a:spcPct val="0"/>
        </a:spcBef>
        <a:spcAft>
          <a:spcPct val="0"/>
        </a:spcAft>
        <a:defRPr sz="2400">
          <a:solidFill>
            <a:srgbClr val="000000"/>
          </a:solidFill>
          <a:latin typeface="+mn-lt"/>
          <a:ea typeface="MS PGothic" pitchFamily="34" charset="-128"/>
          <a:cs typeface="+mn-cs"/>
          <a:sym typeface="Helvetica" pitchFamily="34" charset="0"/>
        </a:defRPr>
      </a:lvl1pPr>
      <a:lvl2pPr marL="457200" algn="l" defTabSz="457200" rtl="0" eaLnBrk="0" fontAlgn="base" hangingPunct="0">
        <a:spcBef>
          <a:spcPct val="0"/>
        </a:spcBef>
        <a:spcAft>
          <a:spcPct val="0"/>
        </a:spcAft>
        <a:defRPr sz="2400">
          <a:solidFill>
            <a:srgbClr val="000000"/>
          </a:solidFill>
          <a:latin typeface="+mn-lt"/>
          <a:ea typeface="Helvetica" charset="0"/>
          <a:cs typeface="+mn-cs"/>
          <a:sym typeface="Helvetica" pitchFamily="34" charset="0"/>
        </a:defRPr>
      </a:lvl2pPr>
      <a:lvl3pPr marL="914400" algn="l" defTabSz="457200" rtl="0" eaLnBrk="0" fontAlgn="base" hangingPunct="0">
        <a:spcBef>
          <a:spcPct val="0"/>
        </a:spcBef>
        <a:spcAft>
          <a:spcPct val="0"/>
        </a:spcAft>
        <a:defRPr sz="2400">
          <a:solidFill>
            <a:srgbClr val="000000"/>
          </a:solidFill>
          <a:latin typeface="+mn-lt"/>
          <a:ea typeface="Helvetica" charset="0"/>
          <a:cs typeface="+mn-cs"/>
          <a:sym typeface="Helvetica" pitchFamily="34" charset="0"/>
        </a:defRPr>
      </a:lvl3pPr>
      <a:lvl4pPr marL="1371600" algn="l" defTabSz="457200" rtl="0" eaLnBrk="0" fontAlgn="base" hangingPunct="0">
        <a:spcBef>
          <a:spcPct val="0"/>
        </a:spcBef>
        <a:spcAft>
          <a:spcPct val="0"/>
        </a:spcAft>
        <a:defRPr sz="2400">
          <a:solidFill>
            <a:srgbClr val="000000"/>
          </a:solidFill>
          <a:latin typeface="+mn-lt"/>
          <a:ea typeface="Helvetica" charset="0"/>
          <a:cs typeface="+mn-cs"/>
          <a:sym typeface="Helvetica" pitchFamily="34" charset="0"/>
        </a:defRPr>
      </a:lvl4pPr>
      <a:lvl5pPr marL="1828800" algn="l" defTabSz="457200" rtl="0" eaLnBrk="0" fontAlgn="base" hangingPunct="0">
        <a:spcBef>
          <a:spcPct val="0"/>
        </a:spcBef>
        <a:spcAft>
          <a:spcPct val="0"/>
        </a:spcAft>
        <a:defRPr sz="2400">
          <a:solidFill>
            <a:srgbClr val="000000"/>
          </a:solidFill>
          <a:latin typeface="+mn-lt"/>
          <a:ea typeface="Helvetica" charset="0"/>
          <a:cs typeface="+mn-cs"/>
          <a:sym typeface="Helvetica" pitchFamily="34" charset="0"/>
        </a:defRPr>
      </a:lvl5pPr>
      <a:lvl6pPr marL="2286000" algn="l" defTabSz="457200" rtl="0" fontAlgn="base" hangingPunct="0">
        <a:spcBef>
          <a:spcPct val="0"/>
        </a:spcBef>
        <a:spcAft>
          <a:spcPct val="0"/>
        </a:spcAft>
        <a:defRPr sz="2400">
          <a:solidFill>
            <a:srgbClr val="000000"/>
          </a:solidFill>
          <a:latin typeface="+mn-lt"/>
          <a:ea typeface="Helvetica" charset="0"/>
          <a:cs typeface="+mn-cs"/>
          <a:sym typeface="Helvetica" charset="0"/>
        </a:defRPr>
      </a:lvl6pPr>
      <a:lvl7pPr marL="2743200" algn="l" defTabSz="457200" rtl="0" fontAlgn="base" hangingPunct="0">
        <a:spcBef>
          <a:spcPct val="0"/>
        </a:spcBef>
        <a:spcAft>
          <a:spcPct val="0"/>
        </a:spcAft>
        <a:defRPr sz="2400">
          <a:solidFill>
            <a:srgbClr val="000000"/>
          </a:solidFill>
          <a:latin typeface="+mn-lt"/>
          <a:ea typeface="Helvetica" charset="0"/>
          <a:cs typeface="+mn-cs"/>
          <a:sym typeface="Helvetica" charset="0"/>
        </a:defRPr>
      </a:lvl7pPr>
      <a:lvl8pPr marL="3200400" algn="l" defTabSz="457200" rtl="0" fontAlgn="base" hangingPunct="0">
        <a:spcBef>
          <a:spcPct val="0"/>
        </a:spcBef>
        <a:spcAft>
          <a:spcPct val="0"/>
        </a:spcAft>
        <a:defRPr sz="2400">
          <a:solidFill>
            <a:srgbClr val="000000"/>
          </a:solidFill>
          <a:latin typeface="+mn-lt"/>
          <a:ea typeface="Helvetica" charset="0"/>
          <a:cs typeface="+mn-cs"/>
          <a:sym typeface="Helvetica" charset="0"/>
        </a:defRPr>
      </a:lvl8pPr>
      <a:lvl9pPr marL="3657600" algn="l" defTabSz="457200" rtl="0" fontAlgn="base" hangingPunct="0">
        <a:spcBef>
          <a:spcPct val="0"/>
        </a:spcBef>
        <a:spcAft>
          <a:spcPct val="0"/>
        </a:spcAft>
        <a:defRPr sz="2400">
          <a:solidFill>
            <a:srgbClr val="000000"/>
          </a:solidFill>
          <a:latin typeface="+mn-lt"/>
          <a:ea typeface="Helvetica" charset="0"/>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13.xml"/><Relationship Id="rId4" Type="http://schemas.openxmlformats.org/officeDocument/2006/relationships/image" Target="../media/image11.emf"/></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304800" y="1600200"/>
            <a:ext cx="4038600" cy="4419600"/>
          </a:xfrm>
        </p:spPr>
        <p:txBody>
          <a:bodyPr/>
          <a:lstStyle/>
          <a:p>
            <a:pPr eaLnBrk="1">
              <a:lnSpc>
                <a:spcPct val="80000"/>
              </a:lnSpc>
              <a:defRPr/>
            </a:pPr>
            <a:r>
              <a:rPr lang="en-US" sz="3600" b="1" dirty="0">
                <a:latin typeface="Times New Roman" panose="02020603050405020304" pitchFamily="18" charset="0"/>
                <a:cs typeface="Times New Roman" panose="02020603050405020304" pitchFamily="18" charset="0"/>
                <a:sym typeface="Helvetica" charset="0"/>
              </a:rPr>
              <a:t>A Functional Approach to Critical Infrastructure and Community Resilience</a:t>
            </a:r>
            <a:br>
              <a:rPr lang="en-US" sz="3600" b="1" dirty="0">
                <a:latin typeface="Times New Roman" panose="02020603050405020304" pitchFamily="18" charset="0"/>
                <a:cs typeface="Times New Roman" panose="02020603050405020304" pitchFamily="18" charset="0"/>
                <a:sym typeface="Helvetica" charset="0"/>
              </a:rPr>
            </a:br>
            <a:br>
              <a:rPr lang="en-US" sz="3600" b="1" dirty="0">
                <a:latin typeface="Times New Roman" panose="02020603050405020304" pitchFamily="18" charset="0"/>
                <a:cs typeface="Times New Roman" panose="02020603050405020304" pitchFamily="18" charset="0"/>
                <a:sym typeface="Helvetica" charset="0"/>
              </a:rPr>
            </a:br>
            <a:r>
              <a:rPr lang="en-US" sz="1800" b="1" dirty="0">
                <a:latin typeface="Times New Roman" panose="02020603050405020304" pitchFamily="18" charset="0"/>
                <a:cs typeface="Times New Roman" panose="02020603050405020304" pitchFamily="18" charset="0"/>
                <a:sym typeface="Helvetica" charset="0"/>
              </a:rPr>
              <a:t>Presentation for DRR Pathways</a:t>
            </a:r>
            <a:br>
              <a:rPr lang="en-US" sz="1800" b="1" dirty="0">
                <a:latin typeface="Times New Roman" panose="02020603050405020304" pitchFamily="18" charset="0"/>
                <a:cs typeface="Times New Roman" panose="02020603050405020304" pitchFamily="18" charset="0"/>
                <a:sym typeface="Helvetica" charset="0"/>
              </a:rPr>
            </a:br>
            <a:r>
              <a:rPr lang="en-US" sz="1800" b="1" dirty="0">
                <a:latin typeface="Times New Roman" panose="02020603050405020304" pitchFamily="18" charset="0"/>
                <a:cs typeface="Times New Roman" panose="02020603050405020304" pitchFamily="18" charset="0"/>
                <a:sym typeface="Helvetica" charset="0"/>
              </a:rPr>
              <a:t>Steering Committee Meeting</a:t>
            </a:r>
            <a:br>
              <a:rPr lang="en-US" sz="1800" b="1" dirty="0">
                <a:latin typeface="Times New Roman" panose="02020603050405020304" pitchFamily="18" charset="0"/>
                <a:cs typeface="Times New Roman" panose="02020603050405020304" pitchFamily="18" charset="0"/>
                <a:sym typeface="Helvetica" charset="0"/>
              </a:rPr>
            </a:br>
            <a:r>
              <a:rPr lang="en-US" sz="1800" b="1" dirty="0">
                <a:latin typeface="Times New Roman" panose="02020603050405020304" pitchFamily="18" charset="0"/>
                <a:cs typeface="Times New Roman" panose="02020603050405020304" pitchFamily="18" charset="0"/>
                <a:sym typeface="Helvetica" charset="0"/>
              </a:rPr>
              <a:t>25 &amp; 28 June 2021</a:t>
            </a:r>
            <a:r>
              <a:rPr lang="en-US" sz="2400" b="1" dirty="0">
                <a:solidFill>
                  <a:srgbClr val="2C393E"/>
                </a:solidFill>
                <a:latin typeface="Arial" charset="0"/>
                <a:ea typeface="+mj-ea"/>
                <a:cs typeface="Arial" charset="0"/>
                <a:sym typeface="Arial" charset="0"/>
              </a:rPr>
              <a:t> </a:t>
            </a:r>
            <a:br>
              <a:rPr lang="en-US" sz="2400" b="1" dirty="0">
                <a:solidFill>
                  <a:srgbClr val="2C393E"/>
                </a:solidFill>
                <a:latin typeface="Arial" charset="0"/>
                <a:ea typeface="+mj-ea"/>
                <a:cs typeface="Arial" charset="0"/>
                <a:sym typeface="Arial" charset="0"/>
              </a:rPr>
            </a:br>
            <a:endParaRPr lang="en-US" sz="1100" dirty="0">
              <a:ea typeface="+mj-ea"/>
              <a:sym typeface="Helvetica" charset="0"/>
            </a:endParaRPr>
          </a:p>
        </p:txBody>
      </p:sp>
      <p:pic>
        <p:nvPicPr>
          <p:cNvPr id="27650" name="Picture 12"/>
          <p:cNvPicPr>
            <a:picLocks noChangeAspect="1" noChangeArrowheads="1"/>
          </p:cNvPicPr>
          <p:nvPr/>
        </p:nvPicPr>
        <p:blipFill>
          <a:blip r:embed="rId3"/>
          <a:srcRect/>
          <a:stretch>
            <a:fillRect/>
          </a:stretch>
        </p:blipFill>
        <p:spPr bwMode="auto">
          <a:xfrm>
            <a:off x="4343400" y="3429000"/>
            <a:ext cx="4800600" cy="2670175"/>
          </a:xfrm>
          <a:prstGeom prst="rect">
            <a:avLst/>
          </a:prstGeom>
          <a:noFill/>
          <a:ln w="9525">
            <a:noFill/>
            <a:miter lim="800000"/>
            <a:headEnd/>
            <a:tailEnd/>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168D789-A00C-4092-97FF-14F2B48AF803}"/>
              </a:ext>
            </a:extLst>
          </p:cNvPr>
          <p:cNvSpPr txBox="1"/>
          <p:nvPr/>
        </p:nvSpPr>
        <p:spPr>
          <a:xfrm>
            <a:off x="6654480" y="1836963"/>
            <a:ext cx="1987421" cy="3647152"/>
          </a:xfrm>
          <a:prstGeom prst="rect">
            <a:avLst/>
          </a:prstGeom>
          <a:noFill/>
        </p:spPr>
        <p:txBody>
          <a:bodyPr wrap="square" rtlCol="0">
            <a:spAutoFit/>
          </a:bodyPr>
          <a:lstStyle/>
          <a:p>
            <a:r>
              <a:rPr lang="en-CA" sz="1050" dirty="0"/>
              <a:t>The National CI Model consists of 819 functions for 52 sub-sectors across the 10 sectors in the National CI Strategy plus an ‘Other’ sector for the population and general economy</a:t>
            </a:r>
          </a:p>
          <a:p>
            <a:endParaRPr lang="en-CA" sz="1050" dirty="0"/>
          </a:p>
          <a:p>
            <a:r>
              <a:rPr lang="en-CA" sz="1050" dirty="0"/>
              <a:t>In addition to the functions the NCIM includes directed links among the functions showing potential dependencies (the model has over 5,000 dependency relationships)</a:t>
            </a:r>
          </a:p>
          <a:p>
            <a:endParaRPr lang="en-CA" sz="1050" dirty="0"/>
          </a:p>
          <a:p>
            <a:r>
              <a:rPr lang="en-CA" sz="1050" dirty="0"/>
              <a:t>When ‘informed’ by the specifics of a scenario, the set of functions and relationships can be analyzed by a variety of network analysis tools to understand how risk ‘propagates’ in network</a:t>
            </a:r>
          </a:p>
        </p:txBody>
      </p:sp>
      <p:pic>
        <p:nvPicPr>
          <p:cNvPr id="2" name="Picture 1">
            <a:extLst>
              <a:ext uri="{FF2B5EF4-FFF2-40B4-BE49-F238E27FC236}">
                <a16:creationId xmlns:a16="http://schemas.microsoft.com/office/drawing/2014/main" id="{B1FB8D59-DA14-42C5-A687-609D264856B7}"/>
              </a:ext>
            </a:extLst>
          </p:cNvPr>
          <p:cNvPicPr>
            <a:picLocks noChangeAspect="1"/>
          </p:cNvPicPr>
          <p:nvPr/>
        </p:nvPicPr>
        <p:blipFill>
          <a:blip r:embed="rId2"/>
          <a:stretch>
            <a:fillRect/>
          </a:stretch>
        </p:blipFill>
        <p:spPr>
          <a:xfrm>
            <a:off x="338168" y="1524000"/>
            <a:ext cx="6289935" cy="4081766"/>
          </a:xfrm>
          <a:prstGeom prst="rect">
            <a:avLst/>
          </a:prstGeom>
        </p:spPr>
      </p:pic>
      <p:sp>
        <p:nvSpPr>
          <p:cNvPr id="5" name="Text Box 34">
            <a:extLst>
              <a:ext uri="{FF2B5EF4-FFF2-40B4-BE49-F238E27FC236}">
                <a16:creationId xmlns:a16="http://schemas.microsoft.com/office/drawing/2014/main" id="{7CB8AE9C-1F06-4F79-9CA2-FF81C273720F}"/>
              </a:ext>
            </a:extLst>
          </p:cNvPr>
          <p:cNvSpPr txBox="1">
            <a:spLocks noChangeArrowheads="1"/>
          </p:cNvSpPr>
          <p:nvPr/>
        </p:nvSpPr>
        <p:spPr bwMode="auto">
          <a:xfrm>
            <a:off x="152400" y="381000"/>
            <a:ext cx="813395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CA" altLang="en-US" sz="2400" b="1" dirty="0">
                <a:solidFill>
                  <a:srgbClr val="FFFFFF"/>
                </a:solidFill>
              </a:rPr>
              <a:t>National Critical Infrastructure Interdependency Model</a:t>
            </a:r>
          </a:p>
        </p:txBody>
      </p:sp>
    </p:spTree>
    <p:extLst>
      <p:ext uri="{BB962C8B-B14F-4D97-AF65-F5344CB8AC3E}">
        <p14:creationId xmlns:p14="http://schemas.microsoft.com/office/powerpoint/2010/main" val="2027875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BDB8A9A-32BD-4D3F-A0E1-EC7310833421}"/>
              </a:ext>
            </a:extLst>
          </p:cNvPr>
          <p:cNvPicPr>
            <a:picLocks noChangeAspect="1"/>
          </p:cNvPicPr>
          <p:nvPr/>
        </p:nvPicPr>
        <p:blipFill>
          <a:blip r:embed="rId2"/>
          <a:stretch>
            <a:fillRect/>
          </a:stretch>
        </p:blipFill>
        <p:spPr>
          <a:xfrm>
            <a:off x="457200" y="1295747"/>
            <a:ext cx="6903359" cy="4863439"/>
          </a:xfrm>
          <a:prstGeom prst="rect">
            <a:avLst/>
          </a:prstGeom>
        </p:spPr>
      </p:pic>
      <p:sp>
        <p:nvSpPr>
          <p:cNvPr id="6" name="TextBox 5">
            <a:extLst>
              <a:ext uri="{FF2B5EF4-FFF2-40B4-BE49-F238E27FC236}">
                <a16:creationId xmlns:a16="http://schemas.microsoft.com/office/drawing/2014/main" id="{D9860E99-BDB7-4591-8FDD-A8C6F4FF9C7D}"/>
              </a:ext>
            </a:extLst>
          </p:cNvPr>
          <p:cNvSpPr txBox="1"/>
          <p:nvPr/>
        </p:nvSpPr>
        <p:spPr>
          <a:xfrm>
            <a:off x="6643754" y="2988803"/>
            <a:ext cx="1923368" cy="738664"/>
          </a:xfrm>
          <a:prstGeom prst="rect">
            <a:avLst/>
          </a:prstGeom>
          <a:solidFill>
            <a:schemeClr val="bg1"/>
          </a:solidFill>
          <a:ln>
            <a:solidFill>
              <a:schemeClr val="tx1"/>
            </a:solidFill>
          </a:ln>
        </p:spPr>
        <p:txBody>
          <a:bodyPr wrap="square" rtlCol="0">
            <a:spAutoFit/>
          </a:bodyPr>
          <a:lstStyle/>
          <a:p>
            <a:pPr algn="ctr"/>
            <a:r>
              <a:rPr lang="en-CA" sz="1050" dirty="0"/>
              <a:t>Significant risk in the DRR Pathways  earthquake scenario associated with the disruption of hospitals</a:t>
            </a:r>
          </a:p>
        </p:txBody>
      </p:sp>
      <p:sp>
        <p:nvSpPr>
          <p:cNvPr id="7" name="Text Box 34">
            <a:extLst>
              <a:ext uri="{FF2B5EF4-FFF2-40B4-BE49-F238E27FC236}">
                <a16:creationId xmlns:a16="http://schemas.microsoft.com/office/drawing/2014/main" id="{888929B9-DA39-4167-973B-2DDA072B6030}"/>
              </a:ext>
            </a:extLst>
          </p:cNvPr>
          <p:cNvSpPr txBox="1">
            <a:spLocks noChangeArrowheads="1"/>
          </p:cNvSpPr>
          <p:nvPr/>
        </p:nvSpPr>
        <p:spPr bwMode="auto">
          <a:xfrm>
            <a:off x="228600" y="423476"/>
            <a:ext cx="641515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CA" altLang="en-US" sz="2400" b="1" dirty="0">
                <a:solidFill>
                  <a:srgbClr val="FFFFFF"/>
                </a:solidFill>
              </a:rPr>
              <a:t>Top Functions at Risk in the DRR Scenario</a:t>
            </a:r>
          </a:p>
        </p:txBody>
      </p:sp>
      <p:cxnSp>
        <p:nvCxnSpPr>
          <p:cNvPr id="3" name="Straight Arrow Connector 2">
            <a:extLst>
              <a:ext uri="{FF2B5EF4-FFF2-40B4-BE49-F238E27FC236}">
                <a16:creationId xmlns:a16="http://schemas.microsoft.com/office/drawing/2014/main" id="{5F1299FF-1B3C-4161-B093-B42B7D2B95B7}"/>
              </a:ext>
            </a:extLst>
          </p:cNvPr>
          <p:cNvCxnSpPr>
            <a:cxnSpLocks/>
          </p:cNvCxnSpPr>
          <p:nvPr/>
        </p:nvCxnSpPr>
        <p:spPr>
          <a:xfrm flipH="1">
            <a:off x="5181601" y="3276600"/>
            <a:ext cx="1600199" cy="127562"/>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9714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BCAFC06-F66D-4DD0-926C-09581369BF00}"/>
              </a:ext>
            </a:extLst>
          </p:cNvPr>
          <p:cNvPicPr>
            <a:picLocks noChangeAspect="1"/>
          </p:cNvPicPr>
          <p:nvPr/>
        </p:nvPicPr>
        <p:blipFill>
          <a:blip r:embed="rId2"/>
          <a:stretch>
            <a:fillRect/>
          </a:stretch>
        </p:blipFill>
        <p:spPr>
          <a:xfrm>
            <a:off x="4606292" y="1340109"/>
            <a:ext cx="3237283" cy="4674637"/>
          </a:xfrm>
          <a:prstGeom prst="rect">
            <a:avLst/>
          </a:prstGeom>
        </p:spPr>
      </p:pic>
      <p:sp>
        <p:nvSpPr>
          <p:cNvPr id="5" name="TextBox 4">
            <a:extLst>
              <a:ext uri="{FF2B5EF4-FFF2-40B4-BE49-F238E27FC236}">
                <a16:creationId xmlns:a16="http://schemas.microsoft.com/office/drawing/2014/main" id="{07D550A7-C975-4C3B-BDB1-808A89AC8BE4}"/>
              </a:ext>
            </a:extLst>
          </p:cNvPr>
          <p:cNvSpPr txBox="1"/>
          <p:nvPr/>
        </p:nvSpPr>
        <p:spPr>
          <a:xfrm>
            <a:off x="700373" y="1392594"/>
            <a:ext cx="2679642" cy="207749"/>
          </a:xfrm>
          <a:prstGeom prst="rect">
            <a:avLst/>
          </a:prstGeom>
          <a:noFill/>
        </p:spPr>
        <p:txBody>
          <a:bodyPr wrap="square" rtlCol="0">
            <a:spAutoFit/>
          </a:bodyPr>
          <a:lstStyle/>
          <a:p>
            <a:pPr algn="ctr"/>
            <a:r>
              <a:rPr lang="en-CA" sz="750" dirty="0"/>
              <a:t>Open Quake Results for Hospital Buildings</a:t>
            </a:r>
          </a:p>
        </p:txBody>
      </p:sp>
      <p:sp>
        <p:nvSpPr>
          <p:cNvPr id="6" name="TextBox 5">
            <a:extLst>
              <a:ext uri="{FF2B5EF4-FFF2-40B4-BE49-F238E27FC236}">
                <a16:creationId xmlns:a16="http://schemas.microsoft.com/office/drawing/2014/main" id="{C561B511-C7BD-48FD-AC83-0DCCD86F9094}"/>
              </a:ext>
            </a:extLst>
          </p:cNvPr>
          <p:cNvSpPr txBox="1"/>
          <p:nvPr/>
        </p:nvSpPr>
        <p:spPr>
          <a:xfrm>
            <a:off x="432628" y="1997917"/>
            <a:ext cx="4079963" cy="784830"/>
          </a:xfrm>
          <a:prstGeom prst="rect">
            <a:avLst/>
          </a:prstGeom>
          <a:noFill/>
        </p:spPr>
        <p:txBody>
          <a:bodyPr wrap="none" rtlCol="0">
            <a:spAutoFit/>
          </a:bodyPr>
          <a:lstStyle/>
          <a:p>
            <a:r>
              <a:rPr lang="en-CA" sz="900" dirty="0"/>
              <a:t>Days to Recover are the Open Quake results for:</a:t>
            </a:r>
            <a:br>
              <a:rPr lang="en-CA" sz="900" dirty="0"/>
            </a:br>
            <a:endParaRPr lang="en-CA" sz="900" dirty="0"/>
          </a:p>
          <a:p>
            <a:pPr marL="171450" indent="-171450">
              <a:buAutoNum type="arabicParenR"/>
            </a:pPr>
            <a:r>
              <a:rPr lang="en-CA" sz="900" dirty="0"/>
              <a:t>Min = recovery time for the hospital building with the best recovery time</a:t>
            </a:r>
          </a:p>
          <a:p>
            <a:pPr marL="171450" indent="-171450">
              <a:buAutoNum type="arabicParenR"/>
            </a:pPr>
            <a:r>
              <a:rPr lang="en-CA" sz="900" dirty="0"/>
              <a:t>Mean = recovery time averaged over all hospital buildings</a:t>
            </a:r>
          </a:p>
          <a:p>
            <a:pPr marL="171450" indent="-171450">
              <a:buAutoNum type="arabicParenR"/>
            </a:pPr>
            <a:r>
              <a:rPr lang="en-CA" sz="900" dirty="0"/>
              <a:t>Max = recovery time for the hospital building with the worst recovery time</a:t>
            </a:r>
          </a:p>
        </p:txBody>
      </p:sp>
      <p:sp>
        <p:nvSpPr>
          <p:cNvPr id="2" name="TextBox 1">
            <a:extLst>
              <a:ext uri="{FF2B5EF4-FFF2-40B4-BE49-F238E27FC236}">
                <a16:creationId xmlns:a16="http://schemas.microsoft.com/office/drawing/2014/main" id="{0D96B098-552C-49FC-BCA0-5C4B61F3006E}"/>
              </a:ext>
            </a:extLst>
          </p:cNvPr>
          <p:cNvSpPr txBox="1"/>
          <p:nvPr/>
        </p:nvSpPr>
        <p:spPr>
          <a:xfrm>
            <a:off x="509605" y="3175007"/>
            <a:ext cx="3507224" cy="2031325"/>
          </a:xfrm>
          <a:prstGeom prst="rect">
            <a:avLst/>
          </a:prstGeom>
          <a:noFill/>
        </p:spPr>
        <p:txBody>
          <a:bodyPr wrap="square" rtlCol="0">
            <a:spAutoFit/>
          </a:bodyPr>
          <a:lstStyle/>
          <a:p>
            <a:r>
              <a:rPr lang="en-CA" sz="1050" dirty="0"/>
              <a:t>NRCan analysis with Open Quake provides estimates of structure or building recovery time, which includes repair time, due to seismic damage.  It does not include the effect of disruption on critical services  upon which hospital depend</a:t>
            </a:r>
          </a:p>
          <a:p>
            <a:endParaRPr lang="en-CA" sz="1050" dirty="0"/>
          </a:p>
          <a:p>
            <a:r>
              <a:rPr lang="en-CA" sz="1050" dirty="0"/>
              <a:t>U of Victoria analysis (with GMOR) provides estimates of utility recovery times for electricity, water and wastewater services</a:t>
            </a:r>
          </a:p>
          <a:p>
            <a:endParaRPr lang="en-CA" sz="1050" dirty="0"/>
          </a:p>
          <a:p>
            <a:r>
              <a:rPr lang="en-CA" sz="1050" dirty="0"/>
              <a:t>NCIM integrates these estimates with other dependencies, such as labour force availability</a:t>
            </a:r>
          </a:p>
        </p:txBody>
      </p:sp>
      <p:cxnSp>
        <p:nvCxnSpPr>
          <p:cNvPr id="7" name="Straight Arrow Connector 6">
            <a:extLst>
              <a:ext uri="{FF2B5EF4-FFF2-40B4-BE49-F238E27FC236}">
                <a16:creationId xmlns:a16="http://schemas.microsoft.com/office/drawing/2014/main" id="{AE3F1920-E016-42FC-B413-3F87B9676616}"/>
              </a:ext>
            </a:extLst>
          </p:cNvPr>
          <p:cNvCxnSpPr>
            <a:cxnSpLocks/>
          </p:cNvCxnSpPr>
          <p:nvPr/>
        </p:nvCxnSpPr>
        <p:spPr>
          <a:xfrm flipV="1">
            <a:off x="3276600" y="5220200"/>
            <a:ext cx="1261109" cy="3424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488A3416-FF59-4E99-87D1-FAFCF1E8393B}"/>
              </a:ext>
            </a:extLst>
          </p:cNvPr>
          <p:cNvSpPr txBox="1"/>
          <p:nvPr/>
        </p:nvSpPr>
        <p:spPr>
          <a:xfrm>
            <a:off x="1420586" y="5444007"/>
            <a:ext cx="2057400" cy="369332"/>
          </a:xfrm>
          <a:prstGeom prst="rect">
            <a:avLst/>
          </a:prstGeom>
          <a:noFill/>
        </p:spPr>
        <p:txBody>
          <a:bodyPr wrap="square" rtlCol="0">
            <a:spAutoFit/>
          </a:bodyPr>
          <a:lstStyle/>
          <a:p>
            <a:r>
              <a:rPr lang="en-CA" sz="900" dirty="0"/>
              <a:t>Starting point for NCIM network analysis</a:t>
            </a:r>
          </a:p>
        </p:txBody>
      </p:sp>
      <p:sp>
        <p:nvSpPr>
          <p:cNvPr id="9" name="Text Box 34">
            <a:extLst>
              <a:ext uri="{FF2B5EF4-FFF2-40B4-BE49-F238E27FC236}">
                <a16:creationId xmlns:a16="http://schemas.microsoft.com/office/drawing/2014/main" id="{A015EDE1-43E6-4438-977C-9BAFC6DF2CE4}"/>
              </a:ext>
            </a:extLst>
          </p:cNvPr>
          <p:cNvSpPr txBox="1">
            <a:spLocks noChangeArrowheads="1"/>
          </p:cNvSpPr>
          <p:nvPr/>
        </p:nvSpPr>
        <p:spPr bwMode="auto">
          <a:xfrm>
            <a:off x="368800" y="347859"/>
            <a:ext cx="621836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CA" altLang="en-US" sz="2400" b="1" dirty="0">
                <a:solidFill>
                  <a:srgbClr val="FFFFFF"/>
                </a:solidFill>
              </a:rPr>
              <a:t>Hospitals – Seismic Damage to Buildings</a:t>
            </a:r>
          </a:p>
        </p:txBody>
      </p:sp>
    </p:spTree>
    <p:extLst>
      <p:ext uri="{BB962C8B-B14F-4D97-AF65-F5344CB8AC3E}">
        <p14:creationId xmlns:p14="http://schemas.microsoft.com/office/powerpoint/2010/main" val="1576442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CC83276-3644-4F4C-8759-8A4B70E51417}"/>
              </a:ext>
            </a:extLst>
          </p:cNvPr>
          <p:cNvPicPr>
            <a:picLocks noChangeAspect="1"/>
          </p:cNvPicPr>
          <p:nvPr/>
        </p:nvPicPr>
        <p:blipFill>
          <a:blip r:embed="rId2"/>
          <a:stretch>
            <a:fillRect/>
          </a:stretch>
        </p:blipFill>
        <p:spPr>
          <a:xfrm>
            <a:off x="242277" y="1447800"/>
            <a:ext cx="6844323" cy="4600867"/>
          </a:xfrm>
          <a:prstGeom prst="rect">
            <a:avLst/>
          </a:prstGeom>
        </p:spPr>
      </p:pic>
      <p:pic>
        <p:nvPicPr>
          <p:cNvPr id="9" name="Picture 8">
            <a:extLst>
              <a:ext uri="{FF2B5EF4-FFF2-40B4-BE49-F238E27FC236}">
                <a16:creationId xmlns:a16="http://schemas.microsoft.com/office/drawing/2014/main" id="{DD761349-E00F-45D4-B1E7-DC5A5098E593}"/>
              </a:ext>
            </a:extLst>
          </p:cNvPr>
          <p:cNvPicPr>
            <a:picLocks noChangeAspect="1"/>
          </p:cNvPicPr>
          <p:nvPr/>
        </p:nvPicPr>
        <p:blipFill>
          <a:blip r:embed="rId3"/>
          <a:stretch>
            <a:fillRect/>
          </a:stretch>
        </p:blipFill>
        <p:spPr>
          <a:xfrm>
            <a:off x="7230204" y="5137264"/>
            <a:ext cx="1714500" cy="871538"/>
          </a:xfrm>
          <a:prstGeom prst="rect">
            <a:avLst/>
          </a:prstGeom>
        </p:spPr>
      </p:pic>
      <p:sp>
        <p:nvSpPr>
          <p:cNvPr id="10" name="TextBox 9">
            <a:extLst>
              <a:ext uri="{FF2B5EF4-FFF2-40B4-BE49-F238E27FC236}">
                <a16:creationId xmlns:a16="http://schemas.microsoft.com/office/drawing/2014/main" id="{3FDF605D-F2D0-490E-9061-B06D6E687735}"/>
              </a:ext>
            </a:extLst>
          </p:cNvPr>
          <p:cNvSpPr txBox="1"/>
          <p:nvPr/>
        </p:nvSpPr>
        <p:spPr>
          <a:xfrm>
            <a:off x="172179" y="6202569"/>
            <a:ext cx="3478674" cy="253916"/>
          </a:xfrm>
          <a:prstGeom prst="rect">
            <a:avLst/>
          </a:prstGeom>
          <a:noFill/>
        </p:spPr>
        <p:txBody>
          <a:bodyPr wrap="square" rtlCol="0">
            <a:spAutoFit/>
          </a:bodyPr>
          <a:lstStyle/>
          <a:p>
            <a:r>
              <a:rPr lang="en-CA" sz="1050" dirty="0"/>
              <a:t>Hospital in bold font have emergency care services</a:t>
            </a:r>
          </a:p>
        </p:txBody>
      </p:sp>
      <p:sp>
        <p:nvSpPr>
          <p:cNvPr id="11" name="TextBox 10">
            <a:extLst>
              <a:ext uri="{FF2B5EF4-FFF2-40B4-BE49-F238E27FC236}">
                <a16:creationId xmlns:a16="http://schemas.microsoft.com/office/drawing/2014/main" id="{8388C3F8-A51F-48BD-91E1-E9D426672EB7}"/>
              </a:ext>
            </a:extLst>
          </p:cNvPr>
          <p:cNvSpPr txBox="1"/>
          <p:nvPr/>
        </p:nvSpPr>
        <p:spPr>
          <a:xfrm>
            <a:off x="7162800" y="2362200"/>
            <a:ext cx="1671519" cy="2031325"/>
          </a:xfrm>
          <a:prstGeom prst="rect">
            <a:avLst/>
          </a:prstGeom>
          <a:noFill/>
        </p:spPr>
        <p:txBody>
          <a:bodyPr wrap="square" rtlCol="0">
            <a:spAutoFit/>
          </a:bodyPr>
          <a:lstStyle/>
          <a:p>
            <a:pPr algn="ctr"/>
            <a:r>
              <a:rPr lang="en-CA" sz="900" dirty="0"/>
              <a:t>Table shows the results of combining recovery time from earthquake damage and restoration time for critical utility services </a:t>
            </a:r>
          </a:p>
          <a:p>
            <a:pPr algn="ctr"/>
            <a:endParaRPr lang="en-CA" sz="900" dirty="0"/>
          </a:p>
          <a:p>
            <a:pPr algn="ctr"/>
            <a:r>
              <a:rPr lang="en-CA" sz="900" dirty="0"/>
              <a:t>Power (electricity), Water and Wastewater are from U of Victoria GMOR analysis; Facility recovery time is from </a:t>
            </a:r>
            <a:r>
              <a:rPr lang="en-CA" sz="900" dirty="0" err="1"/>
              <a:t>NCan</a:t>
            </a:r>
            <a:r>
              <a:rPr lang="en-CA" sz="900" dirty="0"/>
              <a:t> Open Quake analysis</a:t>
            </a:r>
          </a:p>
          <a:p>
            <a:pPr algn="ctr"/>
            <a:endParaRPr lang="en-CA" sz="900" dirty="0"/>
          </a:p>
          <a:p>
            <a:pPr algn="ctr"/>
            <a:r>
              <a:rPr lang="en-CA" sz="900" dirty="0"/>
              <a:t>Mitigation is not shown (e.g., backup power generation)</a:t>
            </a:r>
          </a:p>
        </p:txBody>
      </p:sp>
      <p:sp>
        <p:nvSpPr>
          <p:cNvPr id="8" name="Text Box 34">
            <a:extLst>
              <a:ext uri="{FF2B5EF4-FFF2-40B4-BE49-F238E27FC236}">
                <a16:creationId xmlns:a16="http://schemas.microsoft.com/office/drawing/2014/main" id="{6F41D218-A342-459F-B442-E81223026117}"/>
              </a:ext>
            </a:extLst>
          </p:cNvPr>
          <p:cNvSpPr txBox="1">
            <a:spLocks noChangeArrowheads="1"/>
          </p:cNvSpPr>
          <p:nvPr/>
        </p:nvSpPr>
        <p:spPr bwMode="auto">
          <a:xfrm>
            <a:off x="256931" y="381000"/>
            <a:ext cx="698620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CA" altLang="en-US" sz="2400" b="1" dirty="0">
                <a:solidFill>
                  <a:srgbClr val="FFFFFF"/>
                </a:solidFill>
              </a:rPr>
              <a:t>Hospitals – Recovery of Buildings and Utilities</a:t>
            </a:r>
          </a:p>
        </p:txBody>
      </p:sp>
    </p:spTree>
    <p:extLst>
      <p:ext uri="{BB962C8B-B14F-4D97-AF65-F5344CB8AC3E}">
        <p14:creationId xmlns:p14="http://schemas.microsoft.com/office/powerpoint/2010/main" val="826311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8297F0-8AC8-4604-BFBC-79F38DD51DEA}"/>
              </a:ext>
            </a:extLst>
          </p:cNvPr>
          <p:cNvSpPr txBox="1"/>
          <p:nvPr/>
        </p:nvSpPr>
        <p:spPr>
          <a:xfrm>
            <a:off x="381000" y="6248400"/>
            <a:ext cx="6172200" cy="230832"/>
          </a:xfrm>
          <a:prstGeom prst="rect">
            <a:avLst/>
          </a:prstGeom>
          <a:noFill/>
        </p:spPr>
        <p:txBody>
          <a:bodyPr wrap="square" rtlCol="0">
            <a:spAutoFit/>
          </a:bodyPr>
          <a:lstStyle/>
          <a:p>
            <a:r>
              <a:rPr lang="en-CA" sz="900" dirty="0"/>
              <a:t>Vulnerability = Degree of Dependency X Likelihood of Exposure to the Disruption of the Specified Service</a:t>
            </a:r>
          </a:p>
        </p:txBody>
      </p:sp>
      <p:sp>
        <p:nvSpPr>
          <p:cNvPr id="8" name="Text Box 34">
            <a:extLst>
              <a:ext uri="{FF2B5EF4-FFF2-40B4-BE49-F238E27FC236}">
                <a16:creationId xmlns:a16="http://schemas.microsoft.com/office/drawing/2014/main" id="{567317A3-B3FF-4208-9436-AC012E8E2A7F}"/>
              </a:ext>
            </a:extLst>
          </p:cNvPr>
          <p:cNvSpPr txBox="1">
            <a:spLocks noChangeArrowheads="1"/>
          </p:cNvSpPr>
          <p:nvPr/>
        </p:nvSpPr>
        <p:spPr bwMode="auto">
          <a:xfrm>
            <a:off x="107141" y="378768"/>
            <a:ext cx="671991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CA" altLang="en-US" sz="2400" b="1" dirty="0">
                <a:solidFill>
                  <a:srgbClr val="FFFFFF"/>
                </a:solidFill>
              </a:rPr>
              <a:t>Hospital – Vulnerability and Recovery Profile</a:t>
            </a:r>
          </a:p>
        </p:txBody>
      </p:sp>
      <p:pic>
        <p:nvPicPr>
          <p:cNvPr id="9" name="Picture 8">
            <a:extLst>
              <a:ext uri="{FF2B5EF4-FFF2-40B4-BE49-F238E27FC236}">
                <a16:creationId xmlns:a16="http://schemas.microsoft.com/office/drawing/2014/main" id="{EB1EE638-A175-4231-B0A4-1E69708DC1CC}"/>
              </a:ext>
            </a:extLst>
          </p:cNvPr>
          <p:cNvPicPr>
            <a:picLocks noChangeAspect="1"/>
          </p:cNvPicPr>
          <p:nvPr/>
        </p:nvPicPr>
        <p:blipFill>
          <a:blip r:embed="rId2"/>
          <a:stretch>
            <a:fillRect/>
          </a:stretch>
        </p:blipFill>
        <p:spPr>
          <a:xfrm>
            <a:off x="205421" y="1447800"/>
            <a:ext cx="7508173" cy="4676476"/>
          </a:xfrm>
          <a:prstGeom prst="rect">
            <a:avLst/>
          </a:prstGeom>
        </p:spPr>
      </p:pic>
      <p:pic>
        <p:nvPicPr>
          <p:cNvPr id="11" name="Picture 10">
            <a:extLst>
              <a:ext uri="{FF2B5EF4-FFF2-40B4-BE49-F238E27FC236}">
                <a16:creationId xmlns:a16="http://schemas.microsoft.com/office/drawing/2014/main" id="{51F32CDB-A5D6-439E-AD08-73A2EF8920CE}"/>
              </a:ext>
            </a:extLst>
          </p:cNvPr>
          <p:cNvPicPr>
            <a:picLocks noChangeAspect="1"/>
          </p:cNvPicPr>
          <p:nvPr/>
        </p:nvPicPr>
        <p:blipFill>
          <a:blip r:embed="rId3"/>
          <a:stretch>
            <a:fillRect/>
          </a:stretch>
        </p:blipFill>
        <p:spPr>
          <a:xfrm>
            <a:off x="7839632" y="1828800"/>
            <a:ext cx="1219200" cy="1093694"/>
          </a:xfrm>
          <a:prstGeom prst="rect">
            <a:avLst/>
          </a:prstGeom>
        </p:spPr>
      </p:pic>
      <p:pic>
        <p:nvPicPr>
          <p:cNvPr id="13" name="Picture 12">
            <a:extLst>
              <a:ext uri="{FF2B5EF4-FFF2-40B4-BE49-F238E27FC236}">
                <a16:creationId xmlns:a16="http://schemas.microsoft.com/office/drawing/2014/main" id="{6CBE91F3-424A-4A6A-A62A-01AD3F4CE1A0}"/>
              </a:ext>
            </a:extLst>
          </p:cNvPr>
          <p:cNvPicPr>
            <a:picLocks noChangeAspect="1"/>
          </p:cNvPicPr>
          <p:nvPr/>
        </p:nvPicPr>
        <p:blipFill>
          <a:blip r:embed="rId4"/>
          <a:stretch>
            <a:fillRect/>
          </a:stretch>
        </p:blipFill>
        <p:spPr>
          <a:xfrm>
            <a:off x="7839632" y="3205013"/>
            <a:ext cx="1047750" cy="1162050"/>
          </a:xfrm>
          <a:prstGeom prst="rect">
            <a:avLst/>
          </a:prstGeom>
        </p:spPr>
      </p:pic>
    </p:spTree>
    <p:extLst>
      <p:ext uri="{BB962C8B-B14F-4D97-AF65-F5344CB8AC3E}">
        <p14:creationId xmlns:p14="http://schemas.microsoft.com/office/powerpoint/2010/main" val="322474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ext Placeholder 2"/>
          <p:cNvSpPr>
            <a:spLocks noGrp="1"/>
          </p:cNvSpPr>
          <p:nvPr>
            <p:ph type="body" idx="1"/>
          </p:nvPr>
        </p:nvSpPr>
        <p:spPr bwMode="auto">
          <a:xfrm>
            <a:off x="2322513" y="2743200"/>
            <a:ext cx="4078287" cy="1295400"/>
          </a:xfrm>
          <a:noFill/>
          <a:ln>
            <a:miter lim="800000"/>
            <a:headEnd/>
            <a:tailEnd/>
          </a:ln>
        </p:spPr>
        <p:txBody>
          <a:bodyPr wrap="square" lIns="91440" tIns="45720" rIns="91440" bIns="45720" numCol="1" anchorCtr="0" compatLnSpc="1">
            <a:prstTxWarp prst="textNoShape">
              <a:avLst/>
            </a:prstTxWarp>
          </a:bodyPr>
          <a:lstStyle/>
          <a:p>
            <a:r>
              <a:rPr lang="en-CA" sz="5400" dirty="0"/>
              <a:t>Questions </a:t>
            </a:r>
            <a:endParaRPr lang="en-CA" sz="4000" dirty="0"/>
          </a:p>
        </p:txBody>
      </p:sp>
      <p:pic>
        <p:nvPicPr>
          <p:cNvPr id="46082" name="Picture 2" descr="http://sharondrewmorgen.com/wp-content/uploads/2015/03/question-mark-1.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400800" y="1524000"/>
            <a:ext cx="1905000" cy="1905000"/>
          </a:xfrm>
          <a:prstGeom prst="rect">
            <a:avLst/>
          </a:prstGeom>
          <a:noFill/>
          <a:ln w="9525">
            <a:noFill/>
            <a:miter lim="800000"/>
            <a:headEnd/>
            <a:tailEnd/>
          </a:ln>
        </p:spPr>
      </p:pic>
      <p:pic>
        <p:nvPicPr>
          <p:cNvPr id="46083" name="Picture 4" descr="https://debbiking.files.wordpress.com/2015/11/1426694577_shutterstock_116145370-question-mark.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09600" y="4267200"/>
            <a:ext cx="3097213" cy="2133600"/>
          </a:xfrm>
          <a:prstGeom prst="rect">
            <a:avLst/>
          </a:prstGeom>
          <a:noFill/>
          <a:ln w="9525">
            <a:noFill/>
            <a:miter lim="800000"/>
            <a:headEnd/>
            <a:tailEnd/>
          </a:ln>
        </p:spPr>
      </p:pic>
      <p:sp>
        <p:nvSpPr>
          <p:cNvPr id="5" name="TextBox 4"/>
          <p:cNvSpPr txBox="1"/>
          <p:nvPr/>
        </p:nvSpPr>
        <p:spPr>
          <a:xfrm>
            <a:off x="8610600" y="6553200"/>
            <a:ext cx="381000" cy="246221"/>
          </a:xfrm>
          <a:prstGeom prst="rect">
            <a:avLst/>
          </a:prstGeom>
          <a:noFill/>
        </p:spPr>
        <p:txBody>
          <a:bodyPr wrap="square" rtlCol="0">
            <a:spAutoFit/>
          </a:bodyPr>
          <a:lstStyle/>
          <a:p>
            <a:fld id="{C99D169F-AC87-4C1C-9E6D-47B96A8FD188}" type="slidenum">
              <a:rPr lang="en-CA" smtClean="0"/>
              <a:t>7</a:t>
            </a:fld>
            <a:endParaRPr lang="en-CA" dirty="0"/>
          </a:p>
        </p:txBody>
      </p:sp>
    </p:spTree>
    <p:extLst>
      <p:ext uri="{BB962C8B-B14F-4D97-AF65-F5344CB8AC3E}">
        <p14:creationId xmlns:p14="http://schemas.microsoft.com/office/powerpoint/2010/main" val="2968207124"/>
      </p:ext>
    </p:extLst>
  </p:cSld>
  <p:clrMapOvr>
    <a:masterClrMapping/>
  </p:clrMapOvr>
</p:sld>
</file>

<file path=ppt/theme/theme1.xml><?xml version="1.0" encoding="utf-8"?>
<a:theme xmlns:a="http://schemas.openxmlformats.org/drawingml/2006/main" name="Office Theme">
  <a:themeElements>
    <a:clrScheme name="">
      <a:dk1>
        <a:srgbClr val="000000"/>
      </a:dk1>
      <a:lt1>
        <a:srgbClr val="FFFFFF"/>
      </a:lt1>
      <a:dk2>
        <a:srgbClr val="A7A7A7"/>
      </a:dk2>
      <a:lt2>
        <a:srgbClr val="535353"/>
      </a:lt2>
      <a:accent1>
        <a:srgbClr val="C3D941"/>
      </a:accent1>
      <a:accent2>
        <a:srgbClr val="006FBA"/>
      </a:accent2>
      <a:accent3>
        <a:srgbClr val="FFFFFF"/>
      </a:accent3>
      <a:accent4>
        <a:srgbClr val="000000"/>
      </a:accent4>
      <a:accent5>
        <a:srgbClr val="DEE9B0"/>
      </a:accent5>
      <a:accent6>
        <a:srgbClr val="0064A8"/>
      </a:accent6>
      <a:hlink>
        <a:srgbClr val="0000FF"/>
      </a:hlink>
      <a:folHlink>
        <a:srgbClr val="FF00FF"/>
      </a:folHlink>
    </a:clrScheme>
    <a:fontScheme name="Office Theme">
      <a:majorFont>
        <a:latin typeface="Helvetica"/>
        <a:ea typeface="ＭＳ Ｐゴシック"/>
        <a:cs typeface="Helvetica"/>
      </a:majorFont>
      <a:minorFont>
        <a:latin typeface="Helvetica"/>
        <a:ea typeface="ＭＳ Ｐゴシック"/>
        <a:cs typeface="Helvetic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rgbClr val="C3D941"/>
          </a:solidFill>
          <a:prstDash val="solid"/>
          <a:round/>
          <a:headEnd type="none" w="med" len="med"/>
          <a:tailEnd type="none" w="med" len="med"/>
        </a:ln>
        <a:effectLst>
          <a:outerShdw blurRad="38100" dist="23000" dir="5400000" algn="ctr" rotWithShape="0">
            <a:srgbClr val="000000">
              <a:alpha val="34999"/>
            </a:srgbClr>
          </a:outerShdw>
        </a:effectLst>
      </a:spPr>
      <a:bodyPr vert="horz" wrap="square" lIns="50800" tIns="50800" rIns="50800" bIns="50800" numCol="1" anchor="ctr" anchorCtr="0" compatLnSpc="1">
        <a:prstTxWarp prst="textNoShape">
          <a:avLst/>
        </a:prstTxWarp>
      </a:bodyPr>
      <a:lstStyle>
        <a:defPPr marL="228600" marR="0" indent="0" algn="l" defTabSz="457200" rtl="0" eaLnBrk="1"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rgbClr val="000000"/>
            </a:solidFill>
            <a:effectLst/>
            <a:latin typeface="Helvetica" charset="0"/>
            <a:ea typeface="ＭＳ Ｐゴシック" charset="0"/>
            <a:cs typeface="Helvetica" charset="0"/>
            <a:sym typeface="Helvetica" charset="0"/>
          </a:defRPr>
        </a:defPPr>
      </a:lstStyle>
    </a:spDef>
    <a:lnDef>
      <a:spPr bwMode="auto">
        <a:xfrm>
          <a:off x="0" y="0"/>
          <a:ext cx="1" cy="1"/>
        </a:xfrm>
        <a:custGeom>
          <a:avLst/>
          <a:gdLst/>
          <a:ahLst/>
          <a:cxnLst/>
          <a:rect l="0" t="0" r="0" b="0"/>
          <a:pathLst/>
        </a:custGeom>
        <a:solidFill>
          <a:srgbClr val="FFFFFF"/>
        </a:solidFill>
        <a:ln w="25400" cap="flat" cmpd="sng" algn="ctr">
          <a:solidFill>
            <a:srgbClr val="C3D941"/>
          </a:solidFill>
          <a:prstDash val="solid"/>
          <a:round/>
          <a:headEnd type="none" w="med" len="med"/>
          <a:tailEnd type="none" w="med" len="med"/>
        </a:ln>
        <a:effectLst>
          <a:outerShdw blurRad="38100" dist="23000" dir="5400000" algn="ctr" rotWithShape="0">
            <a:srgbClr val="000000">
              <a:alpha val="34999"/>
            </a:srgbClr>
          </a:outerShdw>
        </a:effectLst>
      </a:spPr>
      <a:bodyPr vert="horz" wrap="square" lIns="50800" tIns="50800" rIns="50800" bIns="50800" numCol="1" anchor="ctr" anchorCtr="0" compatLnSpc="1">
        <a:prstTxWarp prst="textNoShape">
          <a:avLst/>
        </a:prstTxWarp>
      </a:bodyPr>
      <a:lstStyle>
        <a:defPPr marL="228600" marR="0" indent="0" algn="l" defTabSz="457200" rtl="0" eaLnBrk="1"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rgbClr val="000000"/>
            </a:solidFill>
            <a:effectLst/>
            <a:latin typeface="Helvetica" charset="0"/>
            <a:ea typeface="ＭＳ Ｐゴシック" charset="0"/>
            <a:cs typeface="Helvetica" charset="0"/>
            <a:sym typeface="Helvetica" charset="0"/>
          </a:defRPr>
        </a:defPPr>
      </a:lstStyle>
    </a:lnDef>
  </a:objectDefaults>
  <a:extraClrSchemeLst/>
</a:theme>
</file>

<file path=ppt/theme/theme2.xml><?xml version="1.0" encoding="utf-8"?>
<a:theme xmlns:a="http://schemas.openxmlformats.org/drawingml/2006/main" name="1_Office Theme">
  <a:themeElements>
    <a:clrScheme name="">
      <a:dk1>
        <a:srgbClr val="000000"/>
      </a:dk1>
      <a:lt1>
        <a:srgbClr val="FFFFFF"/>
      </a:lt1>
      <a:dk2>
        <a:srgbClr val="A7A7A7"/>
      </a:dk2>
      <a:lt2>
        <a:srgbClr val="535353"/>
      </a:lt2>
      <a:accent1>
        <a:srgbClr val="C3D941"/>
      </a:accent1>
      <a:accent2>
        <a:srgbClr val="006FBA"/>
      </a:accent2>
      <a:accent3>
        <a:srgbClr val="FFFFFF"/>
      </a:accent3>
      <a:accent4>
        <a:srgbClr val="000000"/>
      </a:accent4>
      <a:accent5>
        <a:srgbClr val="DEE9B0"/>
      </a:accent5>
      <a:accent6>
        <a:srgbClr val="0064A8"/>
      </a:accent6>
      <a:hlink>
        <a:srgbClr val="0000FF"/>
      </a:hlink>
      <a:folHlink>
        <a:srgbClr val="FF00FF"/>
      </a:folHlink>
    </a:clrScheme>
    <a:fontScheme name="Office Theme">
      <a:majorFont>
        <a:latin typeface="Helvetica"/>
        <a:ea typeface="ＭＳ Ｐゴシック"/>
        <a:cs typeface="Helvetica"/>
      </a:majorFont>
      <a:minorFont>
        <a:latin typeface="Helvetica"/>
        <a:ea typeface="ＭＳ Ｐゴシック"/>
        <a:cs typeface="Helvetic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rgbClr val="C3D941"/>
          </a:solidFill>
          <a:prstDash val="solid"/>
          <a:round/>
          <a:headEnd type="none" w="med" len="med"/>
          <a:tailEnd type="none" w="med" len="med"/>
        </a:ln>
        <a:effectLst>
          <a:outerShdw blurRad="38100" dist="23000" dir="5400000" algn="ctr" rotWithShape="0">
            <a:srgbClr val="000000">
              <a:alpha val="34999"/>
            </a:srgbClr>
          </a:outerShdw>
        </a:effectLst>
      </a:spPr>
      <a:bodyPr vert="horz" wrap="square" lIns="50800" tIns="50800" rIns="50800" bIns="50800" numCol="1" anchor="ctr" anchorCtr="0" compatLnSpc="1">
        <a:prstTxWarp prst="textNoShape">
          <a:avLst/>
        </a:prstTxWarp>
      </a:bodyPr>
      <a:lstStyle>
        <a:defPPr marL="228600" marR="0" indent="0" algn="l" defTabSz="457200" rtl="0" eaLnBrk="1"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rgbClr val="000000"/>
            </a:solidFill>
            <a:effectLst/>
            <a:latin typeface="Helvetica" charset="0"/>
            <a:ea typeface="ＭＳ Ｐゴシック" charset="0"/>
            <a:cs typeface="Helvetica" charset="0"/>
            <a:sym typeface="Helvetica" charset="0"/>
          </a:defRPr>
        </a:defPPr>
      </a:lstStyle>
    </a:spDef>
    <a:lnDef>
      <a:spPr bwMode="auto">
        <a:xfrm>
          <a:off x="0" y="0"/>
          <a:ext cx="1" cy="1"/>
        </a:xfrm>
        <a:custGeom>
          <a:avLst/>
          <a:gdLst/>
          <a:ahLst/>
          <a:cxnLst/>
          <a:rect l="0" t="0" r="0" b="0"/>
          <a:pathLst/>
        </a:custGeom>
        <a:solidFill>
          <a:srgbClr val="FFFFFF"/>
        </a:solidFill>
        <a:ln w="25400" cap="flat" cmpd="sng" algn="ctr">
          <a:solidFill>
            <a:srgbClr val="C3D941"/>
          </a:solidFill>
          <a:prstDash val="solid"/>
          <a:round/>
          <a:headEnd type="none" w="med" len="med"/>
          <a:tailEnd type="none" w="med" len="med"/>
        </a:ln>
        <a:effectLst>
          <a:outerShdw blurRad="38100" dist="23000" dir="5400000" algn="ctr" rotWithShape="0">
            <a:srgbClr val="000000">
              <a:alpha val="34999"/>
            </a:srgbClr>
          </a:outerShdw>
        </a:effectLst>
      </a:spPr>
      <a:bodyPr vert="horz" wrap="square" lIns="50800" tIns="50800" rIns="50800" bIns="50800" numCol="1" anchor="ctr" anchorCtr="0" compatLnSpc="1">
        <a:prstTxWarp prst="textNoShape">
          <a:avLst/>
        </a:prstTxWarp>
      </a:bodyPr>
      <a:lstStyle>
        <a:defPPr marL="228600" marR="0" indent="0" algn="l" defTabSz="457200" rtl="0" eaLnBrk="1"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rgbClr val="000000"/>
            </a:solidFill>
            <a:effectLst/>
            <a:latin typeface="Helvetica" charset="0"/>
            <a:ea typeface="ＭＳ Ｐゴシック" charset="0"/>
            <a:cs typeface="Helvetica" charset="0"/>
            <a:sym typeface="Helvetica" charset="0"/>
          </a:defRPr>
        </a:defPPr>
      </a:lstStyle>
    </a:lnDef>
  </a:objectDefaults>
  <a:extraClrSchemeLst/>
</a:theme>
</file>

<file path=ppt/theme/theme3.xml><?xml version="1.0" encoding="utf-8"?>
<a:theme xmlns:a="http://schemas.openxmlformats.org/drawingml/2006/main" name="6_Office Theme">
  <a:themeElements>
    <a:clrScheme name="">
      <a:dk1>
        <a:srgbClr val="000000"/>
      </a:dk1>
      <a:lt1>
        <a:srgbClr val="FFFFFF"/>
      </a:lt1>
      <a:dk2>
        <a:srgbClr val="A7A7A7"/>
      </a:dk2>
      <a:lt2>
        <a:srgbClr val="535353"/>
      </a:lt2>
      <a:accent1>
        <a:srgbClr val="C3D941"/>
      </a:accent1>
      <a:accent2>
        <a:srgbClr val="006FBA"/>
      </a:accent2>
      <a:accent3>
        <a:srgbClr val="FFFFFF"/>
      </a:accent3>
      <a:accent4>
        <a:srgbClr val="000000"/>
      </a:accent4>
      <a:accent5>
        <a:srgbClr val="DEE9B0"/>
      </a:accent5>
      <a:accent6>
        <a:srgbClr val="0064A8"/>
      </a:accent6>
      <a:hlink>
        <a:srgbClr val="0000FF"/>
      </a:hlink>
      <a:folHlink>
        <a:srgbClr val="FF00FF"/>
      </a:folHlink>
    </a:clrScheme>
    <a:fontScheme name="Office Theme">
      <a:majorFont>
        <a:latin typeface="Helvetica"/>
        <a:ea typeface="ＭＳ Ｐゴシック"/>
        <a:cs typeface="Helvetica"/>
      </a:majorFont>
      <a:minorFont>
        <a:latin typeface="Helvetica"/>
        <a:ea typeface="ＭＳ Ｐゴシック"/>
        <a:cs typeface="Helvetic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rgbClr val="C3D941"/>
          </a:solidFill>
          <a:prstDash val="solid"/>
          <a:round/>
          <a:headEnd type="none" w="med" len="med"/>
          <a:tailEnd type="none" w="med" len="med"/>
        </a:ln>
        <a:effectLst>
          <a:outerShdw blurRad="38100" dist="23000" dir="5400000" algn="ctr" rotWithShape="0">
            <a:srgbClr val="000000">
              <a:alpha val="34999"/>
            </a:srgbClr>
          </a:outerShdw>
        </a:effectLst>
      </a:spPr>
      <a:bodyPr vert="horz" wrap="square" lIns="50800" tIns="50800" rIns="50800" bIns="50800" numCol="1" anchor="ctr" anchorCtr="0" compatLnSpc="1">
        <a:prstTxWarp prst="textNoShape">
          <a:avLst/>
        </a:prstTxWarp>
      </a:bodyPr>
      <a:lstStyle>
        <a:defPPr marL="228600" marR="0" indent="0" algn="l" defTabSz="457200" rtl="0" eaLnBrk="1"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rgbClr val="000000"/>
            </a:solidFill>
            <a:effectLst/>
            <a:latin typeface="Helvetica" charset="0"/>
            <a:ea typeface="ＭＳ Ｐゴシック" charset="0"/>
            <a:cs typeface="Helvetica" charset="0"/>
            <a:sym typeface="Helvetica" charset="0"/>
          </a:defRPr>
        </a:defPPr>
      </a:lstStyle>
    </a:spDef>
    <a:lnDef>
      <a:spPr bwMode="auto">
        <a:xfrm>
          <a:off x="0" y="0"/>
          <a:ext cx="1" cy="1"/>
        </a:xfrm>
        <a:custGeom>
          <a:avLst/>
          <a:gdLst/>
          <a:ahLst/>
          <a:cxnLst/>
          <a:rect l="0" t="0" r="0" b="0"/>
          <a:pathLst/>
        </a:custGeom>
        <a:solidFill>
          <a:srgbClr val="FFFFFF"/>
        </a:solidFill>
        <a:ln w="25400" cap="flat" cmpd="sng" algn="ctr">
          <a:solidFill>
            <a:srgbClr val="C3D941"/>
          </a:solidFill>
          <a:prstDash val="solid"/>
          <a:round/>
          <a:headEnd type="none" w="med" len="med"/>
          <a:tailEnd type="none" w="med" len="med"/>
        </a:ln>
        <a:effectLst>
          <a:outerShdw blurRad="38100" dist="23000" dir="5400000" algn="ctr" rotWithShape="0">
            <a:srgbClr val="000000">
              <a:alpha val="34999"/>
            </a:srgbClr>
          </a:outerShdw>
        </a:effectLst>
      </a:spPr>
      <a:bodyPr vert="horz" wrap="square" lIns="50800" tIns="50800" rIns="50800" bIns="50800" numCol="1" anchor="ctr" anchorCtr="0" compatLnSpc="1">
        <a:prstTxWarp prst="textNoShape">
          <a:avLst/>
        </a:prstTxWarp>
      </a:bodyPr>
      <a:lstStyle>
        <a:defPPr marL="228600" marR="0" indent="0" algn="l" defTabSz="457200" rtl="0" eaLnBrk="1"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rgbClr val="000000"/>
            </a:solidFill>
            <a:effectLst/>
            <a:latin typeface="Helvetica" charset="0"/>
            <a:ea typeface="ＭＳ Ｐゴシック" charset="0"/>
            <a:cs typeface="Helvetica" charset="0"/>
            <a:sym typeface="Helvetica" charset="0"/>
          </a:defRPr>
        </a:defPPr>
      </a:lstStyle>
    </a:lnDef>
  </a:objectDefaults>
  <a:extraClrSchemeLst/>
</a:theme>
</file>

<file path=ppt/theme/theme4.xml><?xml version="1.0" encoding="utf-8"?>
<a:theme xmlns:a="http://schemas.openxmlformats.org/drawingml/2006/main" name="Office Theme">
  <a:themeElements>
    <a:clrScheme name="">
      <a:dk1>
        <a:srgbClr val="572E2D"/>
      </a:dk1>
      <a:lt1>
        <a:srgbClr val="2A5657"/>
      </a:lt1>
      <a:dk2>
        <a:srgbClr val="A7A7A7"/>
      </a:dk2>
      <a:lt2>
        <a:srgbClr val="535353"/>
      </a:lt2>
      <a:accent1>
        <a:srgbClr val="C3D941"/>
      </a:accent1>
      <a:accent2>
        <a:srgbClr val="006FBA"/>
      </a:accent2>
      <a:accent3>
        <a:srgbClr val="ACB4B4"/>
      </a:accent3>
      <a:accent4>
        <a:srgbClr val="492625"/>
      </a:accent4>
      <a:accent5>
        <a:srgbClr val="DEE9B0"/>
      </a:accent5>
      <a:accent6>
        <a:srgbClr val="0064A8"/>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378</Words>
  <Application>Microsoft Office PowerPoint</Application>
  <PresentationFormat>On-screen Show (4:3)</PresentationFormat>
  <Paragraphs>33</Paragraphs>
  <Slides>7</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7</vt:i4>
      </vt:variant>
    </vt:vector>
  </HeadingPairs>
  <TitlesOfParts>
    <vt:vector size="14" baseType="lpstr">
      <vt:lpstr>Arial</vt:lpstr>
      <vt:lpstr>Helvetica</vt:lpstr>
      <vt:lpstr>Noteworthy Bold</vt:lpstr>
      <vt:lpstr>Times New Roman</vt:lpstr>
      <vt:lpstr>Office Theme</vt:lpstr>
      <vt:lpstr>1_Office Theme</vt:lpstr>
      <vt:lpstr>6_Office Theme</vt:lpstr>
      <vt:lpstr>A Functional Approach to Critical Infrastructure and Community Resilience  Presentation for DRR Pathways Steering Committee Meeting 25 &amp; 28 June 2021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January 10th 2013</dc:title>
  <dc:creator>Mark</dc:creator>
  <cp:lastModifiedBy>Paul Chouinard</cp:lastModifiedBy>
  <cp:revision>921</cp:revision>
  <cp:lastPrinted>2016-10-24T16:11:02Z</cp:lastPrinted>
  <dcterms:modified xsi:type="dcterms:W3CDTF">2021-06-18T12:23:42Z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0x01010051065DD519B9114590E9FFD331F590AE</vt:lpwstr>
  </property>
</Properties>
</file>